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6"/>
  </p:notesMasterIdLst>
  <p:sldIdLst>
    <p:sldId id="256" r:id="rId2"/>
    <p:sldId id="259" r:id="rId3"/>
    <p:sldId id="258" r:id="rId4"/>
    <p:sldId id="318" r:id="rId5"/>
    <p:sldId id="285" r:id="rId6"/>
    <p:sldId id="319" r:id="rId7"/>
    <p:sldId id="320" r:id="rId8"/>
    <p:sldId id="315" r:id="rId9"/>
    <p:sldId id="311" r:id="rId10"/>
    <p:sldId id="312" r:id="rId11"/>
    <p:sldId id="286" r:id="rId12"/>
    <p:sldId id="314" r:id="rId13"/>
    <p:sldId id="274" r:id="rId14"/>
    <p:sldId id="260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Palanquin SemiBold" panose="020B0604020202020204" charset="0"/>
      <p:regular r:id="rId21"/>
      <p:bold r:id="rId22"/>
    </p:embeddedFont>
    <p:embeddedFont>
      <p:font typeface="Playfair Displ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61B1B-C175-4E32-ADB5-FD0FD8BB0B52}" v="670" dt="2022-12-22T11:18:46.267"/>
    <p1510:client id="{5EA61471-9AFB-42FC-B17C-4C33F9F07429}" v="434" dt="2022-12-22T11:18:29.411"/>
    <p1510:client id="{C2FFCFDA-C05D-4CAB-ABD0-81B8962350CA}" v="1339" dt="2022-12-22T11:19:24.851"/>
  </p1510:revLst>
</p1510:revInfo>
</file>

<file path=ppt/tableStyles.xml><?xml version="1.0" encoding="utf-8"?>
<a:tblStyleLst xmlns:a="http://schemas.openxmlformats.org/drawingml/2006/main" def="{B09FD1F3-7F66-4D5C-8156-73A20DC40AB0}">
  <a:tblStyle styleId="{B09FD1F3-7F66-4D5C-8156-73A20DC40A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08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 Gaël" userId="9721a992-2230-41d7-b6a1-be62dcb597e8" providerId="ADAL" clId="{5EA61471-9AFB-42FC-B17C-4C33F9F07429}"/>
    <pc:docChg chg="undo custSel modSld">
      <pc:chgData name="Koch Gaël" userId="9721a992-2230-41d7-b6a1-be62dcb597e8" providerId="ADAL" clId="{5EA61471-9AFB-42FC-B17C-4C33F9F07429}" dt="2022-12-22T11:18:29.411" v="430" actId="1076"/>
      <pc:docMkLst>
        <pc:docMk/>
      </pc:docMkLst>
      <pc:sldChg chg="addSp delSp modSp mod">
        <pc:chgData name="Koch Gaël" userId="9721a992-2230-41d7-b6a1-be62dcb597e8" providerId="ADAL" clId="{5EA61471-9AFB-42FC-B17C-4C33F9F07429}" dt="2022-12-22T11:18:29.411" v="430" actId="1076"/>
        <pc:sldMkLst>
          <pc:docMk/>
          <pc:sldMk cId="1719742731" sldId="314"/>
        </pc:sldMkLst>
        <pc:spChg chg="add del mod">
          <ac:chgData name="Koch Gaël" userId="9721a992-2230-41d7-b6a1-be62dcb597e8" providerId="ADAL" clId="{5EA61471-9AFB-42FC-B17C-4C33F9F07429}" dt="2022-12-22T11:15:26.853" v="219" actId="478"/>
          <ac:spMkLst>
            <pc:docMk/>
            <pc:sldMk cId="1719742731" sldId="314"/>
            <ac:spMk id="4" creationId="{B3C5BE30-2FBE-2232-26E5-4CFC043638E9}"/>
          </ac:spMkLst>
        </pc:spChg>
        <pc:spChg chg="mod">
          <ac:chgData name="Koch Gaël" userId="9721a992-2230-41d7-b6a1-be62dcb597e8" providerId="ADAL" clId="{5EA61471-9AFB-42FC-B17C-4C33F9F07429}" dt="2022-12-22T11:09:01.350" v="12" actId="14100"/>
          <ac:spMkLst>
            <pc:docMk/>
            <pc:sldMk cId="1719742731" sldId="314"/>
            <ac:spMk id="529" creationId="{00000000-0000-0000-0000-000000000000}"/>
          </ac:spMkLst>
        </pc:spChg>
        <pc:spChg chg="del mod">
          <ac:chgData name="Koch Gaël" userId="9721a992-2230-41d7-b6a1-be62dcb597e8" providerId="ADAL" clId="{5EA61471-9AFB-42FC-B17C-4C33F9F07429}" dt="2022-12-22T11:15:20.302" v="217" actId="478"/>
          <ac:spMkLst>
            <pc:docMk/>
            <pc:sldMk cId="1719742731" sldId="314"/>
            <ac:spMk id="530" creationId="{00000000-0000-0000-0000-000000000000}"/>
          </ac:spMkLst>
        </pc:spChg>
        <pc:graphicFrameChg chg="add del mod modGraphic">
          <ac:chgData name="Koch Gaël" userId="9721a992-2230-41d7-b6a1-be62dcb597e8" providerId="ADAL" clId="{5EA61471-9AFB-42FC-B17C-4C33F9F07429}" dt="2022-12-22T11:15:17.411" v="216" actId="478"/>
          <ac:graphicFrameMkLst>
            <pc:docMk/>
            <pc:sldMk cId="1719742731" sldId="314"/>
            <ac:graphicFrameMk id="2" creationId="{C36ACECF-EE8A-3D93-8849-A666744E3DDF}"/>
          </ac:graphicFrameMkLst>
        </pc:graphicFrameChg>
        <pc:graphicFrameChg chg="add mod modGraphic">
          <ac:chgData name="Koch Gaël" userId="9721a992-2230-41d7-b6a1-be62dcb597e8" providerId="ADAL" clId="{5EA61471-9AFB-42FC-B17C-4C33F9F07429}" dt="2022-12-22T11:18:29.411" v="430" actId="1076"/>
          <ac:graphicFrameMkLst>
            <pc:docMk/>
            <pc:sldMk cId="1719742731" sldId="314"/>
            <ac:graphicFrameMk id="5" creationId="{3092880D-7465-1E4A-79E4-45EE2B183956}"/>
          </ac:graphicFrameMkLst>
        </pc:graphicFrameChg>
        <pc:picChg chg="mod">
          <ac:chgData name="Koch Gaël" userId="9721a992-2230-41d7-b6a1-be62dcb597e8" providerId="ADAL" clId="{5EA61471-9AFB-42FC-B17C-4C33F9F07429}" dt="2022-12-22T11:16:39.627" v="256" actId="14100"/>
          <ac:picMkLst>
            <pc:docMk/>
            <pc:sldMk cId="1719742731" sldId="314"/>
            <ac:picMk id="528" creationId="{00000000-0000-0000-0000-000000000000}"/>
          </ac:picMkLst>
        </pc:picChg>
      </pc:sldChg>
    </pc:docChg>
  </pc:docChgLst>
  <pc:docChgLst>
    <pc:chgData name="Allemann Alexis" userId="S::alexis.allemann@hes-so.ch::8a96a6be-18b0-4da4-a000-8e7ffcdc378f" providerId="AD" clId="Web-{42F61B1B-C175-4E32-ADB5-FD0FD8BB0B52}"/>
    <pc:docChg chg="addSld delSld modSld sldOrd">
      <pc:chgData name="Allemann Alexis" userId="S::alexis.allemann@hes-so.ch::8a96a6be-18b0-4da4-a000-8e7ffcdc378f" providerId="AD" clId="Web-{42F61B1B-C175-4E32-ADB5-FD0FD8BB0B52}" dt="2022-12-22T11:18:44.658" v="626"/>
      <pc:docMkLst>
        <pc:docMk/>
      </pc:docMkLst>
      <pc:sldChg chg="modSp">
        <pc:chgData name="Allemann Alexis" userId="S::alexis.allemann@hes-so.ch::8a96a6be-18b0-4da4-a000-8e7ffcdc378f" providerId="AD" clId="Web-{42F61B1B-C175-4E32-ADB5-FD0FD8BB0B52}" dt="2022-12-22T10:44:23.849" v="281" actId="20577"/>
        <pc:sldMkLst>
          <pc:docMk/>
          <pc:sldMk cId="0" sldId="256"/>
        </pc:sldMkLst>
        <pc:spChg chg="mod">
          <ac:chgData name="Allemann Alexis" userId="S::alexis.allemann@hes-so.ch::8a96a6be-18b0-4da4-a000-8e7ffcdc378f" providerId="AD" clId="Web-{42F61B1B-C175-4E32-ADB5-FD0FD8BB0B52}" dt="2022-12-22T10:44:23.849" v="281" actId="20577"/>
          <ac:spMkLst>
            <pc:docMk/>
            <pc:sldMk cId="0" sldId="256"/>
            <ac:spMk id="485" creationId="{00000000-0000-0000-0000-000000000000}"/>
          </ac:spMkLst>
        </pc:spChg>
      </pc:sldChg>
      <pc:sldChg chg="addSp delSp modSp ord">
        <pc:chgData name="Allemann Alexis" userId="S::alexis.allemann@hes-so.ch::8a96a6be-18b0-4da4-a000-8e7ffcdc378f" providerId="AD" clId="Web-{42F61B1B-C175-4E32-ADB5-FD0FD8BB0B52}" dt="2022-12-22T10:45:46.787" v="285"/>
        <pc:sldMkLst>
          <pc:docMk/>
          <pc:sldMk cId="0" sldId="258"/>
        </pc:sldMkLst>
        <pc:spChg chg="add mod">
          <ac:chgData name="Allemann Alexis" userId="S::alexis.allemann@hes-so.ch::8a96a6be-18b0-4da4-a000-8e7ffcdc378f" providerId="AD" clId="Web-{42F61B1B-C175-4E32-ADB5-FD0FD8BB0B52}" dt="2022-12-22T10:23:16.441" v="34"/>
          <ac:spMkLst>
            <pc:docMk/>
            <pc:sldMk cId="0" sldId="258"/>
            <ac:spMk id="3" creationId="{087FE49E-CE64-CB2E-1572-9698FEAD1677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23:37.472" v="49"/>
          <ac:spMkLst>
            <pc:docMk/>
            <pc:sldMk cId="0" sldId="258"/>
            <ac:spMk id="5" creationId="{7EBA2DA7-17FE-DEAC-4495-C50F93469575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37.472" v="48"/>
          <ac:spMkLst>
            <pc:docMk/>
            <pc:sldMk cId="0" sldId="258"/>
            <ac:spMk id="7" creationId="{E4ABC7C6-1CAC-4AB2-B1DA-59E629D0EF78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37.472" v="46"/>
          <ac:spMkLst>
            <pc:docMk/>
            <pc:sldMk cId="0" sldId="258"/>
            <ac:spMk id="16" creationId="{0B9A74F2-34CA-557F-076C-3A8BEAAC42C7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37.472" v="45"/>
          <ac:spMkLst>
            <pc:docMk/>
            <pc:sldMk cId="0" sldId="258"/>
            <ac:spMk id="18" creationId="{0686D4ED-2E09-176F-EDBC-C5C2BFC8113D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24:06.191" v="72" actId="20577"/>
          <ac:spMkLst>
            <pc:docMk/>
            <pc:sldMk cId="0" sldId="258"/>
            <ac:spMk id="27" creationId="{1CE4B955-A8CD-F2A7-9D80-914E0CE163A9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24:10.645" v="73" actId="1076"/>
          <ac:spMkLst>
            <pc:docMk/>
            <pc:sldMk cId="0" sldId="258"/>
            <ac:spMk id="29" creationId="{71BC5E5C-514F-74BF-5B40-18AC77AF39FB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50.519" v="62"/>
          <ac:spMkLst>
            <pc:docMk/>
            <pc:sldMk cId="0" sldId="258"/>
            <ac:spMk id="38" creationId="{F6A605A6-56BC-4BB7-2C2B-4CBB5B7C4D42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54.582" v="63"/>
          <ac:spMkLst>
            <pc:docMk/>
            <pc:sldMk cId="0" sldId="258"/>
            <ac:spMk id="40" creationId="{13F0915B-0F92-F586-A959-3E2E46F78207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29:47.634" v="83" actId="20577"/>
          <ac:spMkLst>
            <pc:docMk/>
            <pc:sldMk cId="0" sldId="258"/>
            <ac:spMk id="48" creationId="{420A6D59-3DC1-3453-91AA-10DB9C9A819B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24:18.614" v="78" actId="1076"/>
          <ac:spMkLst>
            <pc:docMk/>
            <pc:sldMk cId="0" sldId="258"/>
            <ac:spMk id="49" creationId="{CB71ED85-5E05-10BF-4039-E7F9E4AF557F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21:27.064" v="32" actId="20577"/>
          <ac:spMkLst>
            <pc:docMk/>
            <pc:sldMk cId="0" sldId="258"/>
            <ac:spMk id="497" creationId="{00000000-0000-0000-0000-000000000000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23:16.441" v="34"/>
          <ac:spMkLst>
            <pc:docMk/>
            <pc:sldMk cId="0" sldId="258"/>
            <ac:spMk id="498" creationId="{00000000-0000-0000-0000-000000000000}"/>
          </ac:spMkLst>
        </pc:spChg>
        <pc:grpChg chg="add del">
          <ac:chgData name="Allemann Alexis" userId="S::alexis.allemann@hes-so.ch::8a96a6be-18b0-4da4-a000-8e7ffcdc378f" providerId="AD" clId="Web-{42F61B1B-C175-4E32-ADB5-FD0FD8BB0B52}" dt="2022-12-22T10:23:37.472" v="47"/>
          <ac:grpSpMkLst>
            <pc:docMk/>
            <pc:sldMk cId="0" sldId="258"/>
            <ac:grpSpMk id="14" creationId="{B2478054-D1EC-F954-1E0C-C734D16DE46B}"/>
          </ac:grpSpMkLst>
        </pc:grpChg>
        <pc:grpChg chg="add del">
          <ac:chgData name="Allemann Alexis" userId="S::alexis.allemann@hes-so.ch::8a96a6be-18b0-4da4-a000-8e7ffcdc378f" providerId="AD" clId="Web-{42F61B1B-C175-4E32-ADB5-FD0FD8BB0B52}" dt="2022-12-22T10:23:37.472" v="44"/>
          <ac:grpSpMkLst>
            <pc:docMk/>
            <pc:sldMk cId="0" sldId="258"/>
            <ac:grpSpMk id="25" creationId="{03264648-9504-4BB7-B871-FBDF43D9489F}"/>
          </ac:grpSpMkLst>
        </pc:grpChg>
        <pc:grpChg chg="add">
          <ac:chgData name="Allemann Alexis" userId="S::alexis.allemann@hes-so.ch::8a96a6be-18b0-4da4-a000-8e7ffcdc378f" providerId="AD" clId="Web-{42F61B1B-C175-4E32-ADB5-FD0FD8BB0B52}" dt="2022-12-22T10:23:37.863" v="52"/>
          <ac:grpSpMkLst>
            <pc:docMk/>
            <pc:sldMk cId="0" sldId="258"/>
            <ac:grpSpMk id="36" creationId="{377A6D89-4B3D-675C-B67D-2E8C8A04EDC8}"/>
          </ac:grpSpMkLst>
        </pc:grpChg>
        <pc:grpChg chg="add del">
          <ac:chgData name="Allemann Alexis" userId="S::alexis.allemann@hes-so.ch::8a96a6be-18b0-4da4-a000-8e7ffcdc378f" providerId="AD" clId="Web-{42F61B1B-C175-4E32-ADB5-FD0FD8BB0B52}" dt="2022-12-22T10:23:50.488" v="61"/>
          <ac:grpSpMkLst>
            <pc:docMk/>
            <pc:sldMk cId="0" sldId="258"/>
            <ac:grpSpMk id="47" creationId="{8138A972-D40F-F73A-212C-354C271A0636}"/>
          </ac:grpSpMkLst>
        </pc:grpChg>
        <pc:grpChg chg="add mod">
          <ac:chgData name="Allemann Alexis" userId="S::alexis.allemann@hes-so.ch::8a96a6be-18b0-4da4-a000-8e7ffcdc378f" providerId="AD" clId="Web-{42F61B1B-C175-4E32-ADB5-FD0FD8BB0B52}" dt="2022-12-22T10:24:18.629" v="79" actId="1076"/>
          <ac:grpSpMkLst>
            <pc:docMk/>
            <pc:sldMk cId="0" sldId="258"/>
            <ac:grpSpMk id="50" creationId="{F93A792E-5A4D-D5F1-1254-9EE2D5945EB6}"/>
          </ac:grpSpMkLst>
        </pc:grpChg>
        <pc:picChg chg="add del mod">
          <ac:chgData name="Allemann Alexis" userId="S::alexis.allemann@hes-so.ch::8a96a6be-18b0-4da4-a000-8e7ffcdc378f" providerId="AD" clId="Web-{42F61B1B-C175-4E32-ADB5-FD0FD8BB0B52}" dt="2022-12-22T10:45:46.787" v="285"/>
          <ac:picMkLst>
            <pc:docMk/>
            <pc:sldMk cId="0" sldId="258"/>
            <ac:picMk id="3" creationId="{2443D215-D214-7C39-1739-A905E3B05265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23:12.222" v="33"/>
          <ac:picMkLst>
            <pc:docMk/>
            <pc:sldMk cId="0" sldId="258"/>
            <ac:picMk id="496" creationId="{00000000-0000-0000-0000-000000000000}"/>
          </ac:picMkLst>
        </pc:picChg>
      </pc:sldChg>
      <pc:sldChg chg="addSp delSp modSp">
        <pc:chgData name="Allemann Alexis" userId="S::alexis.allemann@hes-so.ch::8a96a6be-18b0-4da4-a000-8e7ffcdc378f" providerId="AD" clId="Web-{42F61B1B-C175-4E32-ADB5-FD0FD8BB0B52}" dt="2022-12-22T10:44:10.489" v="278" actId="1076"/>
        <pc:sldMkLst>
          <pc:docMk/>
          <pc:sldMk cId="0" sldId="259"/>
        </pc:sldMkLst>
        <pc:spChg chg="add del mod">
          <ac:chgData name="Allemann Alexis" userId="S::alexis.allemann@hes-so.ch::8a96a6be-18b0-4da4-a000-8e7ffcdc378f" providerId="AD" clId="Web-{42F61B1B-C175-4E32-ADB5-FD0FD8BB0B52}" dt="2022-12-22T10:33:16.090" v="102"/>
          <ac:spMkLst>
            <pc:docMk/>
            <pc:sldMk cId="0" sldId="259"/>
            <ac:spMk id="9" creationId="{6B0F4443-5EB7-F1D0-A8F9-CBEAE5E78FCD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3:16.090" v="101"/>
          <ac:spMkLst>
            <pc:docMk/>
            <pc:sldMk cId="0" sldId="259"/>
            <ac:spMk id="11" creationId="{34E2582E-9C14-C85C-C880-8E4898DA66AC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3:16.090" v="100"/>
          <ac:spMkLst>
            <pc:docMk/>
            <pc:sldMk cId="0" sldId="259"/>
            <ac:spMk id="13" creationId="{E346DD38-B9C3-541B-75BB-908DB77E6DE2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44:10.473" v="277" actId="1076"/>
          <ac:spMkLst>
            <pc:docMk/>
            <pc:sldMk cId="0" sldId="259"/>
            <ac:spMk id="15" creationId="{755E5748-372A-98EA-C771-C3B3872A8515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6:30.998" v="145"/>
          <ac:spMkLst>
            <pc:docMk/>
            <pc:sldMk cId="0" sldId="259"/>
            <ac:spMk id="17" creationId="{2956A9F4-DC4E-A3AC-1FE4-DFCB9A947BC6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44:10.489" v="278" actId="1076"/>
          <ac:spMkLst>
            <pc:docMk/>
            <pc:sldMk cId="0" sldId="259"/>
            <ac:spMk id="19" creationId="{BE192696-00ED-79CB-D930-404E05CAF566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4:43.684" v="122"/>
          <ac:spMkLst>
            <pc:docMk/>
            <pc:sldMk cId="0" sldId="259"/>
            <ac:spMk id="21" creationId="{D5C8CC39-4601-6696-CA0E-F7281DFD3309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5:20.998" v="127"/>
          <ac:spMkLst>
            <pc:docMk/>
            <pc:sldMk cId="0" sldId="259"/>
            <ac:spMk id="23" creationId="{8C1D8EDC-D6E7-FAF8-88FA-0FE6F952ABBC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5:17.060" v="126"/>
          <ac:spMkLst>
            <pc:docMk/>
            <pc:sldMk cId="0" sldId="259"/>
            <ac:spMk id="25" creationId="{EF38ABCB-C8C8-1739-4A9D-DAB1B14A8E58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6:51.483" v="149"/>
          <ac:spMkLst>
            <pc:docMk/>
            <pc:sldMk cId="0" sldId="259"/>
            <ac:spMk id="27" creationId="{C0468901-20C4-6436-C3F5-1FA3AD09E65D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11" v="269" actId="1076"/>
          <ac:spMkLst>
            <pc:docMk/>
            <pc:sldMk cId="0" sldId="259"/>
            <ac:spMk id="505" creationId="{00000000-0000-0000-0000-000000000000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34:55.810" v="123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11" v="270" actId="1076"/>
          <ac:spMkLst>
            <pc:docMk/>
            <pc:sldMk cId="0" sldId="259"/>
            <ac:spMk id="507" creationId="{00000000-0000-0000-0000-000000000000}"/>
          </ac:spMkLst>
        </pc:spChg>
        <pc:spChg chg="del mod">
          <ac:chgData name="Allemann Alexis" userId="S::alexis.allemann@hes-so.ch::8a96a6be-18b0-4da4-a000-8e7ffcdc378f" providerId="AD" clId="Web-{42F61B1B-C175-4E32-ADB5-FD0FD8BB0B52}" dt="2022-12-22T10:34:12.715" v="120"/>
          <ac:spMkLst>
            <pc:docMk/>
            <pc:sldMk cId="0" sldId="259"/>
            <ac:spMk id="508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27" v="271" actId="1076"/>
          <ac:spMkLst>
            <pc:docMk/>
            <pc:sldMk cId="0" sldId="259"/>
            <ac:spMk id="509" creationId="{00000000-0000-0000-0000-000000000000}"/>
          </ac:spMkLst>
        </pc:spChg>
        <pc:spChg chg="del mod">
          <ac:chgData name="Allemann Alexis" userId="S::alexis.allemann@hes-so.ch::8a96a6be-18b0-4da4-a000-8e7ffcdc378f" providerId="AD" clId="Web-{42F61B1B-C175-4E32-ADB5-FD0FD8BB0B52}" dt="2022-12-22T10:35:12.232" v="125"/>
          <ac:spMkLst>
            <pc:docMk/>
            <pc:sldMk cId="0" sldId="259"/>
            <ac:spMk id="510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42" v="272" actId="1076"/>
          <ac:spMkLst>
            <pc:docMk/>
            <pc:sldMk cId="0" sldId="259"/>
            <ac:spMk id="511" creationId="{00000000-0000-0000-0000-000000000000}"/>
          </ac:spMkLst>
        </pc:spChg>
        <pc:spChg chg="del mod">
          <ac:chgData name="Allemann Alexis" userId="S::alexis.allemann@hes-so.ch::8a96a6be-18b0-4da4-a000-8e7ffcdc378f" providerId="AD" clId="Web-{42F61B1B-C175-4E32-ADB5-FD0FD8BB0B52}" dt="2022-12-22T10:36:22.670" v="142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42" v="273" actId="1076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58" v="274" actId="1076"/>
          <ac:spMkLst>
            <pc:docMk/>
            <pc:sldMk cId="0" sldId="259"/>
            <ac:spMk id="514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58" v="275" actId="1076"/>
          <ac:spMkLst>
            <pc:docMk/>
            <pc:sldMk cId="0" sldId="259"/>
            <ac:spMk id="515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73" v="276" actId="1076"/>
          <ac:spMkLst>
            <pc:docMk/>
            <pc:sldMk cId="0" sldId="259"/>
            <ac:spMk id="516" creationId="{00000000-0000-0000-0000-000000000000}"/>
          </ac:spMkLst>
        </pc:spChg>
        <pc:picChg chg="mod">
          <ac:chgData name="Allemann Alexis" userId="S::alexis.allemann@hes-so.ch::8a96a6be-18b0-4da4-a000-8e7ffcdc378f" providerId="AD" clId="Web-{42F61B1B-C175-4E32-ADB5-FD0FD8BB0B52}" dt="2022-12-22T10:37:58.781" v="172" actId="1076"/>
          <ac:picMkLst>
            <pc:docMk/>
            <pc:sldMk cId="0" sldId="259"/>
            <ac:picMk id="503" creationId="{00000000-0000-0000-0000-000000000000}"/>
          </ac:picMkLst>
        </pc:picChg>
      </pc:sldChg>
      <pc:sldChg chg="addSp delSp modSp">
        <pc:chgData name="Allemann Alexis" userId="S::alexis.allemann@hes-so.ch::8a96a6be-18b0-4da4-a000-8e7ffcdc378f" providerId="AD" clId="Web-{42F61B1B-C175-4E32-ADB5-FD0FD8BB0B52}" dt="2022-12-22T10:41:58.315" v="245" actId="1076"/>
        <pc:sldMkLst>
          <pc:docMk/>
          <pc:sldMk cId="0" sldId="260"/>
        </pc:sldMkLst>
        <pc:spChg chg="add del mod">
          <ac:chgData name="Allemann Alexis" userId="S::alexis.allemann@hes-so.ch::8a96a6be-18b0-4da4-a000-8e7ffcdc378f" providerId="AD" clId="Web-{42F61B1B-C175-4E32-ADB5-FD0FD8BB0B52}" dt="2022-12-22T10:40:37.408" v="220"/>
          <ac:spMkLst>
            <pc:docMk/>
            <pc:sldMk cId="0" sldId="260"/>
            <ac:spMk id="3" creationId="{B897FB54-4E83-7880-CDCD-BA3AF8F98224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40:46.799" v="224"/>
          <ac:spMkLst>
            <pc:docMk/>
            <pc:sldMk cId="0" sldId="260"/>
            <ac:spMk id="5" creationId="{43A6C4F8-D82C-2C4E-70EA-F8EB431A113F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41:58.315" v="244" actId="1076"/>
          <ac:spMkLst>
            <pc:docMk/>
            <pc:sldMk cId="0" sldId="260"/>
            <ac:spMk id="9" creationId="{118D77AF-E972-869C-8439-F96A0E1664B3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41:58.315" v="245" actId="1076"/>
          <ac:spMkLst>
            <pc:docMk/>
            <pc:sldMk cId="0" sldId="260"/>
            <ac:spMk id="11" creationId="{E0481E01-0196-7EA0-6D85-8AE828D7524C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40:37.252" v="219"/>
          <ac:spMkLst>
            <pc:docMk/>
            <pc:sldMk cId="0" sldId="260"/>
            <ac:spMk id="522" creationId="{00000000-0000-0000-0000-000000000000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40:33.049" v="218"/>
          <ac:spMkLst>
            <pc:docMk/>
            <pc:sldMk cId="0" sldId="260"/>
            <ac:spMk id="523" creationId="{00000000-0000-0000-0000-000000000000}"/>
          </ac:spMkLst>
        </pc:spChg>
        <pc:picChg chg="add mod">
          <ac:chgData name="Allemann Alexis" userId="S::alexis.allemann@hes-so.ch::8a96a6be-18b0-4da4-a000-8e7ffcdc378f" providerId="AD" clId="Web-{42F61B1B-C175-4E32-ADB5-FD0FD8BB0B52}" dt="2022-12-22T10:41:23.127" v="236" actId="1076"/>
          <ac:picMkLst>
            <pc:docMk/>
            <pc:sldMk cId="0" sldId="260"/>
            <ac:picMk id="7" creationId="{8BB7C5A5-4444-377D-8446-4E4FE8AC6769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40:31.580" v="217"/>
          <ac:picMkLst>
            <pc:docMk/>
            <pc:sldMk cId="0" sldId="260"/>
            <ac:picMk id="521" creationId="{00000000-0000-0000-0000-000000000000}"/>
          </ac:picMkLst>
        </pc:picChg>
      </pc:sldChg>
      <pc:sldChg chg="modSp">
        <pc:chgData name="Allemann Alexis" userId="S::alexis.allemann@hes-so.ch::8a96a6be-18b0-4da4-a000-8e7ffcdc378f" providerId="AD" clId="Web-{42F61B1B-C175-4E32-ADB5-FD0FD8BB0B52}" dt="2022-12-22T11:17:02.719" v="624" actId="14100"/>
        <pc:sldMkLst>
          <pc:docMk/>
          <pc:sldMk cId="0" sldId="274"/>
        </pc:sldMkLst>
        <pc:spChg chg="mod">
          <ac:chgData name="Allemann Alexis" userId="S::alexis.allemann@hes-so.ch::8a96a6be-18b0-4da4-a000-8e7ffcdc378f" providerId="AD" clId="Web-{42F61B1B-C175-4E32-ADB5-FD0FD8BB0B52}" dt="2022-12-22T11:16:21.843" v="613" actId="1076"/>
          <ac:spMkLst>
            <pc:docMk/>
            <pc:sldMk cId="0" sldId="274"/>
            <ac:spMk id="2" creationId="{E487E72F-69AE-18FD-0AB6-15495E59CE55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6:21.843" v="614" actId="1076"/>
          <ac:spMkLst>
            <pc:docMk/>
            <pc:sldMk cId="0" sldId="274"/>
            <ac:spMk id="3" creationId="{3AF9E4F3-81E6-CAF9-44F2-772EB5B81DD2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6:59.016" v="622" actId="1076"/>
          <ac:spMkLst>
            <pc:docMk/>
            <pc:sldMk cId="0" sldId="274"/>
            <ac:spMk id="805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7:02.719" v="624" actId="14100"/>
          <ac:spMkLst>
            <pc:docMk/>
            <pc:sldMk cId="0" sldId="274"/>
            <ac:spMk id="806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6:59.031" v="623" actId="1076"/>
          <ac:spMkLst>
            <pc:docMk/>
            <pc:sldMk cId="0" sldId="274"/>
            <ac:spMk id="807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6:21.875" v="616" actId="1076"/>
          <ac:spMkLst>
            <pc:docMk/>
            <pc:sldMk cId="0" sldId="274"/>
            <ac:spMk id="808" creationId="{00000000-0000-0000-0000-000000000000}"/>
          </ac:spMkLst>
        </pc:spChg>
      </pc:sldChg>
      <pc:sldChg chg="addSp delSp modSp">
        <pc:chgData name="Allemann Alexis" userId="S::alexis.allemann@hes-so.ch::8a96a6be-18b0-4da4-a000-8e7ffcdc378f" providerId="AD" clId="Web-{42F61B1B-C175-4E32-ADB5-FD0FD8BB0B52}" dt="2022-12-22T11:04:09.255" v="441" actId="20577"/>
        <pc:sldMkLst>
          <pc:docMk/>
          <pc:sldMk cId="0" sldId="285"/>
        </pc:sldMkLst>
        <pc:spChg chg="add del mod">
          <ac:chgData name="Allemann Alexis" userId="S::alexis.allemann@hes-so.ch::8a96a6be-18b0-4da4-a000-8e7ffcdc378f" providerId="AD" clId="Web-{42F61B1B-C175-4E32-ADB5-FD0FD8BB0B52}" dt="2022-12-22T10:42:12.894" v="248"/>
          <ac:spMkLst>
            <pc:docMk/>
            <pc:sldMk cId="0" sldId="285"/>
            <ac:spMk id="3" creationId="{3F96245A-F6EA-6D3D-62CA-A1AC5F9EB023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42:09.050" v="247"/>
          <ac:spMkLst>
            <pc:docMk/>
            <pc:sldMk cId="0" sldId="285"/>
            <ac:spMk id="5" creationId="{E49E3CDF-0676-ADD0-D51B-05A4D7048EF6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52:28.715" v="321"/>
          <ac:spMkLst>
            <pc:docMk/>
            <pc:sldMk cId="0" sldId="285"/>
            <ac:spMk id="6" creationId="{45A433CA-0B66-698A-95FC-4E7589A54C6A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52:25.058" v="320"/>
          <ac:spMkLst>
            <pc:docMk/>
            <pc:sldMk cId="0" sldId="285"/>
            <ac:spMk id="8" creationId="{421667F2-1071-AEF1-89E1-E7B863302D54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52:25.058" v="319"/>
          <ac:spMkLst>
            <pc:docMk/>
            <pc:sldMk cId="0" sldId="285"/>
            <ac:spMk id="10" creationId="{19B642C3-8B7E-7FA3-CF8E-0D6C412119B2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1:04:09.255" v="441" actId="20577"/>
          <ac:spMkLst>
            <pc:docMk/>
            <pc:sldMk cId="0" sldId="285"/>
            <ac:spMk id="12" creationId="{449C0C6E-F5C2-0019-6A9A-B2B1FB320D10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55:05.810" v="360" actId="1076"/>
          <ac:spMkLst>
            <pc:docMk/>
            <pc:sldMk cId="0" sldId="285"/>
            <ac:spMk id="14" creationId="{DE27248B-D89B-7F95-6CA2-059DC567858A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38:49.172" v="202" actId="20577"/>
          <ac:spMkLst>
            <pc:docMk/>
            <pc:sldMk cId="0" sldId="285"/>
            <ac:spMk id="1090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51:47.292" v="306" actId="1076"/>
          <ac:spMkLst>
            <pc:docMk/>
            <pc:sldMk cId="0" sldId="285"/>
            <ac:spMk id="1091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54:19.310" v="347" actId="1076"/>
          <ac:spMkLst>
            <pc:docMk/>
            <pc:sldMk cId="0" sldId="285"/>
            <ac:spMk id="1092" creationId="{00000000-0000-0000-0000-000000000000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39:11.110" v="209"/>
          <ac:spMkLst>
            <pc:docMk/>
            <pc:sldMk cId="0" sldId="285"/>
            <ac:spMk id="1093" creationId="{00000000-0000-0000-0000-000000000000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39:11.032" v="208"/>
          <ac:spMkLst>
            <pc:docMk/>
            <pc:sldMk cId="0" sldId="285"/>
            <ac:spMk id="1094" creationId="{00000000-0000-0000-0000-000000000000}"/>
          </ac:spMkLst>
        </pc:spChg>
        <pc:picChg chg="add del mod">
          <ac:chgData name="Allemann Alexis" userId="S::alexis.allemann@hes-so.ch::8a96a6be-18b0-4da4-a000-8e7ffcdc378f" providerId="AD" clId="Web-{42F61B1B-C175-4E32-ADB5-FD0FD8BB0B52}" dt="2022-12-22T10:51:19.651" v="297"/>
          <ac:picMkLst>
            <pc:docMk/>
            <pc:sldMk cId="0" sldId="285"/>
            <ac:picMk id="2" creationId="{27CEF144-DB4C-0433-E35A-EB71F1C1A5AF}"/>
          </ac:picMkLst>
        </pc:picChg>
        <pc:picChg chg="add del mod">
          <ac:chgData name="Allemann Alexis" userId="S::alexis.allemann@hes-so.ch::8a96a6be-18b0-4da4-a000-8e7ffcdc378f" providerId="AD" clId="Web-{42F61B1B-C175-4E32-ADB5-FD0FD8BB0B52}" dt="2022-12-22T10:51:10.245" v="295"/>
          <ac:picMkLst>
            <pc:docMk/>
            <pc:sldMk cId="0" sldId="285"/>
            <ac:picMk id="3" creationId="{D8EC37BB-67EB-680B-E99A-31626FF31CCD}"/>
          </ac:picMkLst>
        </pc:picChg>
        <pc:picChg chg="add mod">
          <ac:chgData name="Allemann Alexis" userId="S::alexis.allemann@hes-so.ch::8a96a6be-18b0-4da4-a000-8e7ffcdc378f" providerId="AD" clId="Web-{42F61B1B-C175-4E32-ADB5-FD0FD8BB0B52}" dt="2022-12-22T10:54:19.341" v="348" actId="1076"/>
          <ac:picMkLst>
            <pc:docMk/>
            <pc:sldMk cId="0" sldId="285"/>
            <ac:picMk id="4" creationId="{A24852B2-174F-5763-6BE3-07EC96E87DEB}"/>
          </ac:picMkLst>
        </pc:picChg>
        <pc:picChg chg="add del mod">
          <ac:chgData name="Allemann Alexis" userId="S::alexis.allemann@hes-so.ch::8a96a6be-18b0-4da4-a000-8e7ffcdc378f" providerId="AD" clId="Web-{42F61B1B-C175-4E32-ADB5-FD0FD8BB0B52}" dt="2022-12-22T10:54:33.857" v="350"/>
          <ac:picMkLst>
            <pc:docMk/>
            <pc:sldMk cId="0" sldId="285"/>
            <ac:picMk id="13" creationId="{D0B517CC-4ADE-E29C-DD40-D36E86F85086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39:00.954" v="204"/>
          <ac:picMkLst>
            <pc:docMk/>
            <pc:sldMk cId="0" sldId="285"/>
            <ac:picMk id="1088" creationId="{00000000-0000-0000-0000-000000000000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39:00.907" v="203"/>
          <ac:picMkLst>
            <pc:docMk/>
            <pc:sldMk cId="0" sldId="285"/>
            <ac:picMk id="1089" creationId="{00000000-0000-0000-0000-000000000000}"/>
          </ac:picMkLst>
        </pc:picChg>
      </pc:sldChg>
      <pc:sldChg chg="ord">
        <pc:chgData name="Allemann Alexis" userId="S::alexis.allemann@hes-so.ch::8a96a6be-18b0-4da4-a000-8e7ffcdc378f" providerId="AD" clId="Web-{42F61B1B-C175-4E32-ADB5-FD0FD8BB0B52}" dt="2022-12-22T10:20:19.673" v="24"/>
        <pc:sldMkLst>
          <pc:docMk/>
          <pc:sldMk cId="0" sldId="286"/>
        </pc:sldMkLst>
      </pc:sldChg>
      <pc:sldChg chg="modSp">
        <pc:chgData name="Allemann Alexis" userId="S::alexis.allemann@hes-so.ch::8a96a6be-18b0-4da4-a000-8e7ffcdc378f" providerId="AD" clId="Web-{42F61B1B-C175-4E32-ADB5-FD0FD8BB0B52}" dt="2022-12-22T11:18:44.658" v="626"/>
        <pc:sldMkLst>
          <pc:docMk/>
          <pc:sldMk cId="1719742731" sldId="314"/>
        </pc:sldMkLst>
        <pc:graphicFrameChg chg="mod modGraphic">
          <ac:chgData name="Allemann Alexis" userId="S::alexis.allemann@hes-so.ch::8a96a6be-18b0-4da4-a000-8e7ffcdc378f" providerId="AD" clId="Web-{42F61B1B-C175-4E32-ADB5-FD0FD8BB0B52}" dt="2022-12-22T11:18:44.658" v="626"/>
          <ac:graphicFrameMkLst>
            <pc:docMk/>
            <pc:sldMk cId="1719742731" sldId="314"/>
            <ac:graphicFrameMk id="5" creationId="{3092880D-7465-1E4A-79E4-45EE2B183956}"/>
          </ac:graphicFrameMkLst>
        </pc:graphicFrameChg>
      </pc:sldChg>
      <pc:sldChg chg="add replId">
        <pc:chgData name="Allemann Alexis" userId="S::alexis.allemann@hes-so.ch::8a96a6be-18b0-4da4-a000-8e7ffcdc378f" providerId="AD" clId="Web-{42F61B1B-C175-4E32-ADB5-FD0FD8BB0B52}" dt="2022-12-22T10:38:43.375" v="199"/>
        <pc:sldMkLst>
          <pc:docMk/>
          <pc:sldMk cId="973249149" sldId="315"/>
        </pc:sldMkLst>
      </pc:sldChg>
      <pc:sldChg chg="modSp add del ord replId">
        <pc:chgData name="Allemann Alexis" userId="S::alexis.allemann@hes-so.ch::8a96a6be-18b0-4da4-a000-8e7ffcdc378f" providerId="AD" clId="Web-{42F61B1B-C175-4E32-ADB5-FD0FD8BB0B52}" dt="2022-12-22T10:42:02.331" v="246"/>
        <pc:sldMkLst>
          <pc:docMk/>
          <pc:sldMk cId="3695469160" sldId="316"/>
        </pc:sldMkLst>
        <pc:spChg chg="mod">
          <ac:chgData name="Allemann Alexis" userId="S::alexis.allemann@hes-so.ch::8a96a6be-18b0-4da4-a000-8e7ffcdc378f" providerId="AD" clId="Web-{42F61B1B-C175-4E32-ADB5-FD0FD8BB0B52}" dt="2022-12-22T10:40:01.611" v="213" actId="20577"/>
          <ac:spMkLst>
            <pc:docMk/>
            <pc:sldMk cId="3695469160" sldId="316"/>
            <ac:spMk id="1133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0:13.642" v="215" actId="20577"/>
          <ac:spMkLst>
            <pc:docMk/>
            <pc:sldMk cId="3695469160" sldId="316"/>
            <ac:spMk id="1134" creationId="{00000000-0000-0000-0000-000000000000}"/>
          </ac:spMkLst>
        </pc:spChg>
      </pc:sldChg>
      <pc:sldChg chg="add replId">
        <pc:chgData name="Allemann Alexis" userId="S::alexis.allemann@hes-so.ch::8a96a6be-18b0-4da4-a000-8e7ffcdc378f" providerId="AD" clId="Web-{42F61B1B-C175-4E32-ADB5-FD0FD8BB0B52}" dt="2022-12-22T10:40:19.002" v="216"/>
        <pc:sldMkLst>
          <pc:docMk/>
          <pc:sldMk cId="3486808851" sldId="317"/>
        </pc:sldMkLst>
      </pc:sldChg>
      <pc:sldChg chg="addSp delSp modSp add replId">
        <pc:chgData name="Allemann Alexis" userId="S::alexis.allemann@hes-so.ch::8a96a6be-18b0-4da4-a000-8e7ffcdc378f" providerId="AD" clId="Web-{42F61B1B-C175-4E32-ADB5-FD0FD8BB0B52}" dt="2022-12-22T11:13:58.904" v="574" actId="20577"/>
        <pc:sldMkLst>
          <pc:docMk/>
          <pc:sldMk cId="236529566" sldId="319"/>
        </pc:sldMkLst>
        <pc:spChg chg="mod">
          <ac:chgData name="Allemann Alexis" userId="S::alexis.allemann@hes-so.ch::8a96a6be-18b0-4da4-a000-8e7ffcdc378f" providerId="AD" clId="Web-{42F61B1B-C175-4E32-ADB5-FD0FD8BB0B52}" dt="2022-12-22T11:13:58.904" v="574" actId="20577"/>
          <ac:spMkLst>
            <pc:docMk/>
            <pc:sldMk cId="236529566" sldId="319"/>
            <ac:spMk id="12" creationId="{449C0C6E-F5C2-0019-6A9A-B2B1FB320D1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55:38.686" v="369" actId="20577"/>
          <ac:spMkLst>
            <pc:docMk/>
            <pc:sldMk cId="236529566" sldId="319"/>
            <ac:spMk id="1091" creationId="{00000000-0000-0000-0000-000000000000}"/>
          </ac:spMkLst>
        </pc:spChg>
        <pc:picChg chg="add mod">
          <ac:chgData name="Allemann Alexis" userId="S::alexis.allemann@hes-so.ch::8a96a6be-18b0-4da4-a000-8e7ffcdc378f" providerId="AD" clId="Web-{42F61B1B-C175-4E32-ADB5-FD0FD8BB0B52}" dt="2022-12-22T10:55:34.795" v="365" actId="1076"/>
          <ac:picMkLst>
            <pc:docMk/>
            <pc:sldMk cId="236529566" sldId="319"/>
            <ac:picMk id="2" creationId="{D30579EE-27F5-AE89-2D5B-5FF216CAB7C3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55:09.764" v="361"/>
          <ac:picMkLst>
            <pc:docMk/>
            <pc:sldMk cId="236529566" sldId="319"/>
            <ac:picMk id="4" creationId="{A24852B2-174F-5763-6BE3-07EC96E87DEB}"/>
          </ac:picMkLst>
        </pc:picChg>
      </pc:sldChg>
      <pc:sldChg chg="addSp delSp modSp add">
        <pc:chgData name="Allemann Alexis" userId="S::alexis.allemann@hes-so.ch::8a96a6be-18b0-4da4-a000-8e7ffcdc378f" providerId="AD" clId="Web-{42F61B1B-C175-4E32-ADB5-FD0FD8BB0B52}" dt="2022-12-22T11:14:36.045" v="581" actId="20577"/>
        <pc:sldMkLst>
          <pc:docMk/>
          <pc:sldMk cId="3691963531" sldId="320"/>
        </pc:sldMkLst>
        <pc:spChg chg="mod">
          <ac:chgData name="Allemann Alexis" userId="S::alexis.allemann@hes-so.ch::8a96a6be-18b0-4da4-a000-8e7ffcdc378f" providerId="AD" clId="Web-{42F61B1B-C175-4E32-ADB5-FD0FD8BB0B52}" dt="2022-12-22T11:14:36.045" v="581" actId="20577"/>
          <ac:spMkLst>
            <pc:docMk/>
            <pc:sldMk cId="3691963531" sldId="320"/>
            <ac:spMk id="12" creationId="{449C0C6E-F5C2-0019-6A9A-B2B1FB320D1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56:26.374" v="378" actId="20577"/>
          <ac:spMkLst>
            <pc:docMk/>
            <pc:sldMk cId="3691963531" sldId="320"/>
            <ac:spMk id="1091" creationId="{00000000-0000-0000-0000-000000000000}"/>
          </ac:spMkLst>
        </pc:spChg>
        <pc:picChg chg="add mod">
          <ac:chgData name="Allemann Alexis" userId="S::alexis.allemann@hes-so.ch::8a96a6be-18b0-4da4-a000-8e7ffcdc378f" providerId="AD" clId="Web-{42F61B1B-C175-4E32-ADB5-FD0FD8BB0B52}" dt="2022-12-22T10:56:09.968" v="372" actId="1076"/>
          <ac:picMkLst>
            <pc:docMk/>
            <pc:sldMk cId="3691963531" sldId="320"/>
            <ac:picMk id="2" creationId="{B4AC1036-3AA5-50D7-E691-CB24A3828EDE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56:05.233" v="370"/>
          <ac:picMkLst>
            <pc:docMk/>
            <pc:sldMk cId="3691963531" sldId="320"/>
            <ac:picMk id="4" creationId="{A24852B2-174F-5763-6BE3-07EC96E87DEB}"/>
          </ac:picMkLst>
        </pc:picChg>
      </pc:sldChg>
    </pc:docChg>
  </pc:docChgLst>
  <pc:docChgLst>
    <pc:chgData name="Sam Corpataux" userId="8535187b-a8db-455d-ab07-b56ea168c678" providerId="ADAL" clId="{C2FFCFDA-C05D-4CAB-ABD0-81B8962350CA}"/>
    <pc:docChg chg="undo redo custSel addSld delSld modSld sldOrd delMainMaster">
      <pc:chgData name="Sam Corpataux" userId="8535187b-a8db-455d-ab07-b56ea168c678" providerId="ADAL" clId="{C2FFCFDA-C05D-4CAB-ABD0-81B8962350CA}" dt="2022-12-22T11:19:24.851" v="1485" actId="1076"/>
      <pc:docMkLst>
        <pc:docMk/>
      </pc:docMkLst>
      <pc:sldChg chg="modSp mod">
        <pc:chgData name="Sam Corpataux" userId="8535187b-a8db-455d-ab07-b56ea168c678" providerId="ADAL" clId="{C2FFCFDA-C05D-4CAB-ABD0-81B8962350CA}" dt="2022-12-22T10:42:45.682" v="777" actId="14100"/>
        <pc:sldMkLst>
          <pc:docMk/>
          <pc:sldMk cId="0" sldId="256"/>
        </pc:sldMkLst>
        <pc:spChg chg="mod">
          <ac:chgData name="Sam Corpataux" userId="8535187b-a8db-455d-ab07-b56ea168c678" providerId="ADAL" clId="{C2FFCFDA-C05D-4CAB-ABD0-81B8962350CA}" dt="2022-12-22T10:42:45.682" v="777" actId="14100"/>
          <ac:spMkLst>
            <pc:docMk/>
            <pc:sldMk cId="0" sldId="256"/>
            <ac:spMk id="485" creationId="{00000000-0000-0000-0000-000000000000}"/>
          </ac:spMkLst>
        </pc:spChg>
      </pc:sldChg>
      <pc:sldChg chg="del ord modNotes">
        <pc:chgData name="Sam Corpataux" userId="8535187b-a8db-455d-ab07-b56ea168c678" providerId="ADAL" clId="{C2FFCFDA-C05D-4CAB-ABD0-81B8962350CA}" dt="2022-12-22T10:06:02.363" v="2" actId="47"/>
        <pc:sldMkLst>
          <pc:docMk/>
          <pc:sldMk cId="0" sldId="257"/>
        </pc:sldMkLst>
      </pc:sldChg>
      <pc:sldChg chg="addSp delSp modSp mod">
        <pc:chgData name="Sam Corpataux" userId="8535187b-a8db-455d-ab07-b56ea168c678" providerId="ADAL" clId="{C2FFCFDA-C05D-4CAB-ABD0-81B8962350CA}" dt="2022-12-22T11:03:07.818" v="1181" actId="20577"/>
        <pc:sldMkLst>
          <pc:docMk/>
          <pc:sldMk cId="0" sldId="258"/>
        </pc:sldMkLst>
        <pc:spChg chg="add mod">
          <ac:chgData name="Sam Corpataux" userId="8535187b-a8db-455d-ab07-b56ea168c678" providerId="ADAL" clId="{C2FFCFDA-C05D-4CAB-ABD0-81B8962350CA}" dt="2022-12-22T11:03:07.818" v="1181" actId="20577"/>
          <ac:spMkLst>
            <pc:docMk/>
            <pc:sldMk cId="0" sldId="258"/>
            <ac:spMk id="2" creationId="{AC1C2C74-7CD5-B60F-716B-D02AAC075E8D}"/>
          </ac:spMkLst>
        </pc:spChg>
        <pc:spChg chg="add del mod">
          <ac:chgData name="Sam Corpataux" userId="8535187b-a8db-455d-ab07-b56ea168c678" providerId="ADAL" clId="{C2FFCFDA-C05D-4CAB-ABD0-81B8962350CA}" dt="2022-12-22T10:34:48.729" v="489"/>
          <ac:spMkLst>
            <pc:docMk/>
            <pc:sldMk cId="0" sldId="258"/>
            <ac:spMk id="2" creationId="{CFAA31C3-7F96-7117-FF22-AB171FB0FA9B}"/>
          </ac:spMkLst>
        </pc:spChg>
        <pc:spChg chg="del">
          <ac:chgData name="Sam Corpataux" userId="8535187b-a8db-455d-ab07-b56ea168c678" providerId="ADAL" clId="{C2FFCFDA-C05D-4CAB-ABD0-81B8962350CA}" dt="2022-12-22T10:36:38.303" v="500" actId="478"/>
          <ac:spMkLst>
            <pc:docMk/>
            <pc:sldMk cId="0" sldId="258"/>
            <ac:spMk id="3" creationId="{087FE49E-CE64-CB2E-1572-9698FEAD1677}"/>
          </ac:spMkLst>
        </pc:spChg>
        <pc:spChg chg="mod">
          <ac:chgData name="Sam Corpataux" userId="8535187b-a8db-455d-ab07-b56ea168c678" providerId="ADAL" clId="{C2FFCFDA-C05D-4CAB-ABD0-81B8962350CA}" dt="2022-12-22T10:42:32.317" v="774" actId="1076"/>
          <ac:spMkLst>
            <pc:docMk/>
            <pc:sldMk cId="0" sldId="258"/>
            <ac:spMk id="27" creationId="{1CE4B955-A8CD-F2A7-9D80-914E0CE163A9}"/>
          </ac:spMkLst>
        </pc:spChg>
        <pc:spChg chg="del mod">
          <ac:chgData name="Sam Corpataux" userId="8535187b-a8db-455d-ab07-b56ea168c678" providerId="ADAL" clId="{C2FFCFDA-C05D-4CAB-ABD0-81B8962350CA}" dt="2022-12-22T10:56:46.572" v="1153" actId="478"/>
          <ac:spMkLst>
            <pc:docMk/>
            <pc:sldMk cId="0" sldId="258"/>
            <ac:spMk id="29" creationId="{71BC5E5C-514F-74BF-5B40-18AC77AF39FB}"/>
          </ac:spMkLst>
        </pc:spChg>
        <pc:spChg chg="mod">
          <ac:chgData name="Sam Corpataux" userId="8535187b-a8db-455d-ab07-b56ea168c678" providerId="ADAL" clId="{C2FFCFDA-C05D-4CAB-ABD0-81B8962350CA}" dt="2022-12-22T10:58:01.077" v="1155" actId="1076"/>
          <ac:spMkLst>
            <pc:docMk/>
            <pc:sldMk cId="0" sldId="258"/>
            <ac:spMk id="48" creationId="{420A6D59-3DC1-3453-91AA-10DB9C9A819B}"/>
          </ac:spMkLst>
        </pc:spChg>
        <pc:spChg chg="mod">
          <ac:chgData name="Sam Corpataux" userId="8535187b-a8db-455d-ab07-b56ea168c678" providerId="ADAL" clId="{C2FFCFDA-C05D-4CAB-ABD0-81B8962350CA}" dt="2022-12-22T10:58:01.077" v="1155" actId="1076"/>
          <ac:spMkLst>
            <pc:docMk/>
            <pc:sldMk cId="0" sldId="258"/>
            <ac:spMk id="49" creationId="{CB71ED85-5E05-10BF-4039-E7F9E4AF557F}"/>
          </ac:spMkLst>
        </pc:spChg>
        <pc:spChg chg="mod">
          <ac:chgData name="Sam Corpataux" userId="8535187b-a8db-455d-ab07-b56ea168c678" providerId="ADAL" clId="{C2FFCFDA-C05D-4CAB-ABD0-81B8962350CA}" dt="2022-12-22T10:50:10.904" v="933" actId="404"/>
          <ac:spMkLst>
            <pc:docMk/>
            <pc:sldMk cId="0" sldId="258"/>
            <ac:spMk id="497" creationId="{00000000-0000-0000-0000-000000000000}"/>
          </ac:spMkLst>
        </pc:spChg>
        <pc:grpChg chg="mod">
          <ac:chgData name="Sam Corpataux" userId="8535187b-a8db-455d-ab07-b56ea168c678" providerId="ADAL" clId="{C2FFCFDA-C05D-4CAB-ABD0-81B8962350CA}" dt="2022-12-22T10:42:32.317" v="774" actId="1076"/>
          <ac:grpSpMkLst>
            <pc:docMk/>
            <pc:sldMk cId="0" sldId="258"/>
            <ac:grpSpMk id="36" creationId="{377A6D89-4B3D-675C-B67D-2E8C8A04EDC8}"/>
          </ac:grpSpMkLst>
        </pc:grpChg>
        <pc:grpChg chg="del">
          <ac:chgData name="Sam Corpataux" userId="8535187b-a8db-455d-ab07-b56ea168c678" providerId="ADAL" clId="{C2FFCFDA-C05D-4CAB-ABD0-81B8962350CA}" dt="2022-12-22T10:36:13.008" v="494" actId="478"/>
          <ac:grpSpMkLst>
            <pc:docMk/>
            <pc:sldMk cId="0" sldId="258"/>
            <ac:grpSpMk id="50" creationId="{F93A792E-5A4D-D5F1-1254-9EE2D5945EB6}"/>
          </ac:grpSpMkLst>
        </pc:grpChg>
        <pc:picChg chg="add del mod">
          <ac:chgData name="Sam Corpataux" userId="8535187b-a8db-455d-ab07-b56ea168c678" providerId="ADAL" clId="{C2FFCFDA-C05D-4CAB-ABD0-81B8962350CA}" dt="2022-12-22T10:36:11.476" v="493" actId="478"/>
          <ac:picMkLst>
            <pc:docMk/>
            <pc:sldMk cId="0" sldId="258"/>
            <ac:picMk id="4" creationId="{85A9071F-7F04-2580-7232-019DEDE91C0B}"/>
          </ac:picMkLst>
        </pc:picChg>
        <pc:picChg chg="add mod">
          <ac:chgData name="Sam Corpataux" userId="8535187b-a8db-455d-ab07-b56ea168c678" providerId="ADAL" clId="{C2FFCFDA-C05D-4CAB-ABD0-81B8962350CA}" dt="2022-12-22T10:58:01.077" v="1155" actId="1076"/>
          <ac:picMkLst>
            <pc:docMk/>
            <pc:sldMk cId="0" sldId="258"/>
            <ac:picMk id="8" creationId="{3EDDB33C-1240-EF75-7BBA-13C79CCC974B}"/>
          </ac:picMkLst>
        </pc:picChg>
      </pc:sldChg>
      <pc:sldChg chg="addSp delSp modSp mod ord">
        <pc:chgData name="Sam Corpataux" userId="8535187b-a8db-455d-ab07-b56ea168c678" providerId="ADAL" clId="{C2FFCFDA-C05D-4CAB-ABD0-81B8962350CA}" dt="2022-12-22T10:50:07.151" v="932" actId="403"/>
        <pc:sldMkLst>
          <pc:docMk/>
          <pc:sldMk cId="0" sldId="259"/>
        </pc:sldMkLst>
        <pc:spChg chg="add del mod">
          <ac:chgData name="Sam Corpataux" userId="8535187b-a8db-455d-ab07-b56ea168c678" providerId="ADAL" clId="{C2FFCFDA-C05D-4CAB-ABD0-81B8962350CA}" dt="2022-12-22T10:14:23.483" v="189"/>
          <ac:spMkLst>
            <pc:docMk/>
            <pc:sldMk cId="0" sldId="259"/>
            <ac:spMk id="2" creationId="{BDE85E19-F999-16BF-EC6E-6AACF3BAD838}"/>
          </ac:spMkLst>
        </pc:spChg>
        <pc:spChg chg="add del mod">
          <ac:chgData name="Sam Corpataux" userId="8535187b-a8db-455d-ab07-b56ea168c678" providerId="ADAL" clId="{C2FFCFDA-C05D-4CAB-ABD0-81B8962350CA}" dt="2022-12-22T10:14:23.483" v="189"/>
          <ac:spMkLst>
            <pc:docMk/>
            <pc:sldMk cId="0" sldId="259"/>
            <ac:spMk id="3" creationId="{1D9577B4-322B-8B80-2449-4D92AF820B05}"/>
          </ac:spMkLst>
        </pc:spChg>
        <pc:spChg chg="add del mod">
          <ac:chgData name="Sam Corpataux" userId="8535187b-a8db-455d-ab07-b56ea168c678" providerId="ADAL" clId="{C2FFCFDA-C05D-4CAB-ABD0-81B8962350CA}" dt="2022-12-22T10:14:23.483" v="189"/>
          <ac:spMkLst>
            <pc:docMk/>
            <pc:sldMk cId="0" sldId="259"/>
            <ac:spMk id="4" creationId="{1A838679-D005-A8D7-F08C-E4BDDDED173F}"/>
          </ac:spMkLst>
        </pc:spChg>
        <pc:spChg chg="add del mod">
          <ac:chgData name="Sam Corpataux" userId="8535187b-a8db-455d-ab07-b56ea168c678" providerId="ADAL" clId="{C2FFCFDA-C05D-4CAB-ABD0-81B8962350CA}" dt="2022-12-22T10:17:34.955" v="267"/>
          <ac:spMkLst>
            <pc:docMk/>
            <pc:sldMk cId="0" sldId="259"/>
            <ac:spMk id="5" creationId="{096BA140-796F-B30A-F02D-422FE953BE26}"/>
          </ac:spMkLst>
        </pc:spChg>
        <pc:spChg chg="add del mod">
          <ac:chgData name="Sam Corpataux" userId="8535187b-a8db-455d-ab07-b56ea168c678" providerId="ADAL" clId="{C2FFCFDA-C05D-4CAB-ABD0-81B8962350CA}" dt="2022-12-22T10:17:34.955" v="267"/>
          <ac:spMkLst>
            <pc:docMk/>
            <pc:sldMk cId="0" sldId="259"/>
            <ac:spMk id="6" creationId="{61174787-26BA-3DEB-0461-5E3742433DEB}"/>
          </ac:spMkLst>
        </pc:spChg>
        <pc:spChg chg="add del mod">
          <ac:chgData name="Sam Corpataux" userId="8535187b-a8db-455d-ab07-b56ea168c678" providerId="ADAL" clId="{C2FFCFDA-C05D-4CAB-ABD0-81B8962350CA}" dt="2022-12-22T10:17:34.955" v="267"/>
          <ac:spMkLst>
            <pc:docMk/>
            <pc:sldMk cId="0" sldId="259"/>
            <ac:spMk id="7" creationId="{FDA6393D-7EAB-3283-F64D-6BA58CF2C613}"/>
          </ac:spMkLst>
        </pc:spChg>
        <pc:spChg chg="mod">
          <ac:chgData name="Sam Corpataux" userId="8535187b-a8db-455d-ab07-b56ea168c678" providerId="ADAL" clId="{C2FFCFDA-C05D-4CAB-ABD0-81B8962350CA}" dt="2022-12-22T10:50:07.151" v="932" actId="403"/>
          <ac:spMkLst>
            <pc:docMk/>
            <pc:sldMk cId="0" sldId="259"/>
            <ac:spMk id="504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49:31.180" v="926" actId="14100"/>
          <ac:spMkLst>
            <pc:docMk/>
            <pc:sldMk cId="0" sldId="259"/>
            <ac:spMk id="505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7:10.022" v="262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7:53.182" v="307" actId="20577"/>
          <ac:spMkLst>
            <pc:docMk/>
            <pc:sldMk cId="0" sldId="259"/>
            <ac:spMk id="507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7:59.795" v="308" actId="1076"/>
          <ac:spMkLst>
            <pc:docMk/>
            <pc:sldMk cId="0" sldId="259"/>
            <ac:spMk id="508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8:59.079" v="336" actId="20577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9:21.494" v="366" actId="1076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7:35.241" v="268" actId="1076"/>
          <ac:spMkLst>
            <pc:docMk/>
            <pc:sldMk cId="0" sldId="259"/>
            <ac:spMk id="514" creationId="{00000000-0000-0000-0000-000000000000}"/>
          </ac:spMkLst>
        </pc:spChg>
        <pc:picChg chg="mod">
          <ac:chgData name="Sam Corpataux" userId="8535187b-a8db-455d-ab07-b56ea168c678" providerId="ADAL" clId="{C2FFCFDA-C05D-4CAB-ABD0-81B8962350CA}" dt="2022-12-22T10:18:23.992" v="312" actId="1076"/>
          <ac:picMkLst>
            <pc:docMk/>
            <pc:sldMk cId="0" sldId="259"/>
            <ac:picMk id="503" creationId="{00000000-0000-0000-0000-000000000000}"/>
          </ac:picMkLst>
        </pc:picChg>
      </pc:sldChg>
      <pc:sldChg chg="modSp mod">
        <pc:chgData name="Sam Corpataux" userId="8535187b-a8db-455d-ab07-b56ea168c678" providerId="ADAL" clId="{C2FFCFDA-C05D-4CAB-ABD0-81B8962350CA}" dt="2022-12-22T10:52:33.873" v="967" actId="1076"/>
        <pc:sldMkLst>
          <pc:docMk/>
          <pc:sldMk cId="0" sldId="260"/>
        </pc:sldMkLst>
        <pc:spChg chg="mod">
          <ac:chgData name="Sam Corpataux" userId="8535187b-a8db-455d-ab07-b56ea168c678" providerId="ADAL" clId="{C2FFCFDA-C05D-4CAB-ABD0-81B8962350CA}" dt="2022-12-22T10:52:30.319" v="966" actId="1076"/>
          <ac:spMkLst>
            <pc:docMk/>
            <pc:sldMk cId="0" sldId="260"/>
            <ac:spMk id="9" creationId="{118D77AF-E972-869C-8439-F96A0E1664B3}"/>
          </ac:spMkLst>
        </pc:spChg>
        <pc:spChg chg="mod">
          <ac:chgData name="Sam Corpataux" userId="8535187b-a8db-455d-ab07-b56ea168c678" providerId="ADAL" clId="{C2FFCFDA-C05D-4CAB-ABD0-81B8962350CA}" dt="2022-12-22T10:52:33.873" v="967" actId="1076"/>
          <ac:spMkLst>
            <pc:docMk/>
            <pc:sldMk cId="0" sldId="260"/>
            <ac:spMk id="11" creationId="{E0481E01-0196-7EA0-6D85-8AE828D7524C}"/>
          </ac:spMkLst>
        </pc:spChg>
        <pc:picChg chg="mod">
          <ac:chgData name="Sam Corpataux" userId="8535187b-a8db-455d-ab07-b56ea168c678" providerId="ADAL" clId="{C2FFCFDA-C05D-4CAB-ABD0-81B8962350CA}" dt="2022-12-22T10:52:10.691" v="958" actId="1076"/>
          <ac:picMkLst>
            <pc:docMk/>
            <pc:sldMk cId="0" sldId="260"/>
            <ac:picMk id="7" creationId="{8BB7C5A5-4444-377D-8446-4E4FE8AC6769}"/>
          </ac:picMkLst>
        </pc:picChg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3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4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5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6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0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3"/>
        </pc:sldMkLst>
      </pc:sldChg>
      <pc:sldChg chg="addSp modSp mod ord">
        <pc:chgData name="Sam Corpataux" userId="8535187b-a8db-455d-ab07-b56ea168c678" providerId="ADAL" clId="{C2FFCFDA-C05D-4CAB-ABD0-81B8962350CA}" dt="2022-12-22T11:19:24.851" v="1485" actId="1076"/>
        <pc:sldMkLst>
          <pc:docMk/>
          <pc:sldMk cId="0" sldId="274"/>
        </pc:sldMkLst>
        <pc:spChg chg="add mod">
          <ac:chgData name="Sam Corpataux" userId="8535187b-a8db-455d-ab07-b56ea168c678" providerId="ADAL" clId="{C2FFCFDA-C05D-4CAB-ABD0-81B8962350CA}" dt="2022-12-22T11:19:16.376" v="1483" actId="1076"/>
          <ac:spMkLst>
            <pc:docMk/>
            <pc:sldMk cId="0" sldId="274"/>
            <ac:spMk id="2" creationId="{E487E72F-69AE-18FD-0AB6-15495E59CE55}"/>
          </ac:spMkLst>
        </pc:spChg>
        <pc:spChg chg="add mod">
          <ac:chgData name="Sam Corpataux" userId="8535187b-a8db-455d-ab07-b56ea168c678" providerId="ADAL" clId="{C2FFCFDA-C05D-4CAB-ABD0-81B8962350CA}" dt="2022-12-22T11:11:12.636" v="1337" actId="20577"/>
          <ac:spMkLst>
            <pc:docMk/>
            <pc:sldMk cId="0" sldId="274"/>
            <ac:spMk id="3" creationId="{3AF9E4F3-81E6-CAF9-44F2-772EB5B81DD2}"/>
          </ac:spMkLst>
        </pc:spChg>
        <pc:spChg chg="mod">
          <ac:chgData name="Sam Corpataux" userId="8535187b-a8db-455d-ab07-b56ea168c678" providerId="ADAL" clId="{C2FFCFDA-C05D-4CAB-ABD0-81B8962350CA}" dt="2022-12-22T10:51:08.847" v="951" actId="403"/>
          <ac:spMkLst>
            <pc:docMk/>
            <pc:sldMk cId="0" sldId="274"/>
            <ac:spMk id="804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19:20.237" v="1484" actId="1076"/>
          <ac:spMkLst>
            <pc:docMk/>
            <pc:sldMk cId="0" sldId="274"/>
            <ac:spMk id="805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19:24.851" v="1485" actId="1076"/>
          <ac:spMkLst>
            <pc:docMk/>
            <pc:sldMk cId="0" sldId="274"/>
            <ac:spMk id="806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19:06.969" v="1482" actId="1076"/>
          <ac:spMkLst>
            <pc:docMk/>
            <pc:sldMk cId="0" sldId="274"/>
            <ac:spMk id="807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17:59.307" v="1481" actId="790"/>
          <ac:spMkLst>
            <pc:docMk/>
            <pc:sldMk cId="0" sldId="274"/>
            <ac:spMk id="808" creationId="{00000000-0000-0000-0000-000000000000}"/>
          </ac:spMkLst>
        </pc:spChg>
        <pc:picChg chg="mod">
          <ac:chgData name="Sam Corpataux" userId="8535187b-a8db-455d-ab07-b56ea168c678" providerId="ADAL" clId="{C2FFCFDA-C05D-4CAB-ABD0-81B8962350CA}" dt="2022-12-22T11:12:47.308" v="1414" actId="14100"/>
          <ac:picMkLst>
            <pc:docMk/>
            <pc:sldMk cId="0" sldId="274"/>
            <ac:picMk id="809" creationId="{00000000-0000-0000-0000-000000000000}"/>
          </ac:picMkLst>
        </pc:picChg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5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6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0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3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4"/>
        </pc:sldMkLst>
      </pc:sldChg>
      <pc:sldChg chg="addSp delSp modSp mod modNotesTx">
        <pc:chgData name="Sam Corpataux" userId="8535187b-a8db-455d-ab07-b56ea168c678" providerId="ADAL" clId="{C2FFCFDA-C05D-4CAB-ABD0-81B8962350CA}" dt="2022-12-22T11:16:31.398" v="1479" actId="478"/>
        <pc:sldMkLst>
          <pc:docMk/>
          <pc:sldMk cId="0" sldId="285"/>
        </pc:sldMkLst>
        <pc:spChg chg="add del mod">
          <ac:chgData name="Sam Corpataux" userId="8535187b-a8db-455d-ab07-b56ea168c678" providerId="ADAL" clId="{C2FFCFDA-C05D-4CAB-ABD0-81B8962350CA}" dt="2022-12-22T11:16:31.398" v="1479" actId="478"/>
          <ac:spMkLst>
            <pc:docMk/>
            <pc:sldMk cId="0" sldId="285"/>
            <ac:spMk id="9" creationId="{3CE827AA-4375-AAFA-F356-5DD51C74A782}"/>
          </ac:spMkLst>
        </pc:spChg>
        <pc:spChg chg="del mod">
          <ac:chgData name="Sam Corpataux" userId="8535187b-a8db-455d-ab07-b56ea168c678" providerId="ADAL" clId="{C2FFCFDA-C05D-4CAB-ABD0-81B8962350CA}" dt="2022-12-22T10:55:19.519" v="974"/>
          <ac:spMkLst>
            <pc:docMk/>
            <pc:sldMk cId="0" sldId="285"/>
            <ac:spMk id="14" creationId="{DE27248B-D89B-7F95-6CA2-059DC567858A}"/>
          </ac:spMkLst>
        </pc:spChg>
        <pc:spChg chg="mod">
          <ac:chgData name="Sam Corpataux" userId="8535187b-a8db-455d-ab07-b56ea168c678" providerId="ADAL" clId="{C2FFCFDA-C05D-4CAB-ABD0-81B8962350CA}" dt="2022-12-22T10:50:23.715" v="937" actId="403"/>
          <ac:spMkLst>
            <pc:docMk/>
            <pc:sldMk cId="0" sldId="285"/>
            <ac:spMk id="1090" creationId="{00000000-0000-0000-0000-000000000000}"/>
          </ac:spMkLst>
        </pc:spChg>
        <pc:spChg chg="del">
          <ac:chgData name="Sam Corpataux" userId="8535187b-a8db-455d-ab07-b56ea168c678" providerId="ADAL" clId="{C2FFCFDA-C05D-4CAB-ABD0-81B8962350CA}" dt="2022-12-22T11:16:15.876" v="1478" actId="478"/>
          <ac:spMkLst>
            <pc:docMk/>
            <pc:sldMk cId="0" sldId="285"/>
            <ac:spMk id="1092" creationId="{00000000-0000-0000-0000-000000000000}"/>
          </ac:spMkLst>
        </pc:spChg>
      </pc:sldChg>
      <pc:sldChg chg="modSp mod ord">
        <pc:chgData name="Sam Corpataux" userId="8535187b-a8db-455d-ab07-b56ea168c678" providerId="ADAL" clId="{C2FFCFDA-C05D-4CAB-ABD0-81B8962350CA}" dt="2022-12-22T11:08:07.201" v="1185" actId="14100"/>
        <pc:sldMkLst>
          <pc:docMk/>
          <pc:sldMk cId="0" sldId="286"/>
        </pc:sldMkLst>
        <pc:spChg chg="mod">
          <ac:chgData name="Sam Corpataux" userId="8535187b-a8db-455d-ab07-b56ea168c678" providerId="ADAL" clId="{C2FFCFDA-C05D-4CAB-ABD0-81B8962350CA}" dt="2022-12-22T10:50:48.553" v="946" actId="403"/>
          <ac:spMkLst>
            <pc:docMk/>
            <pc:sldMk cId="0" sldId="286"/>
            <ac:spMk id="1102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08:07.201" v="1185" actId="14100"/>
          <ac:spMkLst>
            <pc:docMk/>
            <pc:sldMk cId="0" sldId="286"/>
            <ac:spMk id="1103" creationId="{00000000-0000-0000-0000-000000000000}"/>
          </ac:spMkLst>
        </pc:spChg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0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3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4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5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6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0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3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4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5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6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10"/>
        </pc:sldMkLst>
      </pc:sldChg>
      <pc:sldChg chg="modSp mod">
        <pc:chgData name="Sam Corpataux" userId="8535187b-a8db-455d-ab07-b56ea168c678" providerId="ADAL" clId="{C2FFCFDA-C05D-4CAB-ABD0-81B8962350CA}" dt="2022-12-22T10:50:37.541" v="942" actId="14100"/>
        <pc:sldMkLst>
          <pc:docMk/>
          <pc:sldMk cId="1423404210" sldId="311"/>
        </pc:sldMkLst>
        <pc:spChg chg="mod">
          <ac:chgData name="Sam Corpataux" userId="8535187b-a8db-455d-ab07-b56ea168c678" providerId="ADAL" clId="{C2FFCFDA-C05D-4CAB-ABD0-81B8962350CA}" dt="2022-12-22T10:50:37.541" v="942" actId="14100"/>
          <ac:spMkLst>
            <pc:docMk/>
            <pc:sldMk cId="1423404210" sldId="311"/>
            <ac:spMk id="933" creationId="{00000000-0000-0000-0000-000000000000}"/>
          </ac:spMkLst>
        </pc:spChg>
      </pc:sldChg>
      <pc:sldChg chg="modSp mod">
        <pc:chgData name="Sam Corpataux" userId="8535187b-a8db-455d-ab07-b56ea168c678" providerId="ADAL" clId="{C2FFCFDA-C05D-4CAB-ABD0-81B8962350CA}" dt="2022-12-22T10:50:43.759" v="944" actId="403"/>
        <pc:sldMkLst>
          <pc:docMk/>
          <pc:sldMk cId="3910246949" sldId="312"/>
        </pc:sldMkLst>
        <pc:spChg chg="mod">
          <ac:chgData name="Sam Corpataux" userId="8535187b-a8db-455d-ab07-b56ea168c678" providerId="ADAL" clId="{C2FFCFDA-C05D-4CAB-ABD0-81B8962350CA}" dt="2022-12-22T10:50:43.759" v="944" actId="403"/>
          <ac:spMkLst>
            <pc:docMk/>
            <pc:sldMk cId="3910246949" sldId="312"/>
            <ac:spMk id="933" creationId="{00000000-0000-0000-0000-000000000000}"/>
          </ac:spMkLst>
        </pc:spChg>
      </pc:sldChg>
      <pc:sldChg chg="add del">
        <pc:chgData name="Sam Corpataux" userId="8535187b-a8db-455d-ab07-b56ea168c678" providerId="ADAL" clId="{C2FFCFDA-C05D-4CAB-ABD0-81B8962350CA}" dt="2022-12-22T11:17:44.703" v="1480" actId="47"/>
        <pc:sldMkLst>
          <pc:docMk/>
          <pc:sldMk cId="537826577" sldId="313"/>
        </pc:sldMkLst>
      </pc:sldChg>
      <pc:sldChg chg="add del">
        <pc:chgData name="Sam Corpataux" userId="8535187b-a8db-455d-ab07-b56ea168c678" providerId="ADAL" clId="{C2FFCFDA-C05D-4CAB-ABD0-81B8962350CA}" dt="2022-12-22T10:22:57.608" v="370"/>
        <pc:sldMkLst>
          <pc:docMk/>
          <pc:sldMk cId="3158153202" sldId="313"/>
        </pc:sldMkLst>
      </pc:sldChg>
      <pc:sldChg chg="addSp delSp modSp add mod setBg">
        <pc:chgData name="Sam Corpataux" userId="8535187b-a8db-455d-ab07-b56ea168c678" providerId="ADAL" clId="{C2FFCFDA-C05D-4CAB-ABD0-81B8962350CA}" dt="2022-12-22T10:23:19.323" v="375"/>
        <pc:sldMkLst>
          <pc:docMk/>
          <pc:sldMk cId="3293377580" sldId="313"/>
        </pc:sldMkLst>
        <pc:picChg chg="add mod">
          <ac:chgData name="Sam Corpataux" userId="8535187b-a8db-455d-ab07-b56ea168c678" providerId="ADAL" clId="{C2FFCFDA-C05D-4CAB-ABD0-81B8962350CA}" dt="2022-12-22T10:23:19.323" v="375"/>
          <ac:picMkLst>
            <pc:docMk/>
            <pc:sldMk cId="3293377580" sldId="313"/>
            <ac:picMk id="2" creationId="{4CDCD86A-5F26-61EB-B3F8-46824C7155AE}"/>
          </ac:picMkLst>
        </pc:picChg>
        <pc:picChg chg="del">
          <ac:chgData name="Sam Corpataux" userId="8535187b-a8db-455d-ab07-b56ea168c678" providerId="ADAL" clId="{C2FFCFDA-C05D-4CAB-ABD0-81B8962350CA}" dt="2022-12-22T10:23:19.079" v="374" actId="478"/>
          <ac:picMkLst>
            <pc:docMk/>
            <pc:sldMk cId="3293377580" sldId="313"/>
            <ac:picMk id="496" creationId="{00000000-0000-0000-0000-000000000000}"/>
          </ac:picMkLst>
        </pc:picChg>
      </pc:sldChg>
      <pc:sldChg chg="add del">
        <pc:chgData name="Sam Corpataux" userId="8535187b-a8db-455d-ab07-b56ea168c678" providerId="ADAL" clId="{C2FFCFDA-C05D-4CAB-ABD0-81B8962350CA}" dt="2022-12-22T10:23:02.179" v="372"/>
        <pc:sldMkLst>
          <pc:docMk/>
          <pc:sldMk cId="3481600532" sldId="313"/>
        </pc:sldMkLst>
      </pc:sldChg>
      <pc:sldChg chg="delSp modSp add mod ord">
        <pc:chgData name="Sam Corpataux" userId="8535187b-a8db-455d-ab07-b56ea168c678" providerId="ADAL" clId="{C2FFCFDA-C05D-4CAB-ABD0-81B8962350CA}" dt="2022-12-22T10:50:58.098" v="949" actId="14100"/>
        <pc:sldMkLst>
          <pc:docMk/>
          <pc:sldMk cId="1719742731" sldId="314"/>
        </pc:sldMkLst>
        <pc:spChg chg="mod">
          <ac:chgData name="Sam Corpataux" userId="8535187b-a8db-455d-ab07-b56ea168c678" providerId="ADAL" clId="{C2FFCFDA-C05D-4CAB-ABD0-81B8962350CA}" dt="2022-12-22T10:50:58.098" v="949" actId="14100"/>
          <ac:spMkLst>
            <pc:docMk/>
            <pc:sldMk cId="1719742731" sldId="314"/>
            <ac:spMk id="529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32:44.173" v="487" actId="5793"/>
          <ac:spMkLst>
            <pc:docMk/>
            <pc:sldMk cId="1719742731" sldId="314"/>
            <ac:spMk id="530" creationId="{00000000-0000-0000-0000-000000000000}"/>
          </ac:spMkLst>
        </pc:spChg>
        <pc:grpChg chg="del">
          <ac:chgData name="Sam Corpataux" userId="8535187b-a8db-455d-ab07-b56ea168c678" providerId="ADAL" clId="{C2FFCFDA-C05D-4CAB-ABD0-81B8962350CA}" dt="2022-12-22T10:32:35.491" v="470" actId="478"/>
          <ac:grpSpMkLst>
            <pc:docMk/>
            <pc:sldMk cId="1719742731" sldId="314"/>
            <ac:grpSpMk id="531" creationId="{00000000-0000-0000-0000-000000000000}"/>
          </ac:grpSpMkLst>
        </pc:grpChg>
      </pc:sldChg>
      <pc:sldChg chg="modSp del mod">
        <pc:chgData name="Sam Corpataux" userId="8535187b-a8db-455d-ab07-b56ea168c678" providerId="ADAL" clId="{C2FFCFDA-C05D-4CAB-ABD0-81B8962350CA}" dt="2022-12-22T10:24:14.419" v="417" actId="47"/>
        <pc:sldMkLst>
          <pc:docMk/>
          <pc:sldMk cId="3293377580" sldId="314"/>
        </pc:sldMkLst>
        <pc:spChg chg="mod">
          <ac:chgData name="Sam Corpataux" userId="8535187b-a8db-455d-ab07-b56ea168c678" providerId="ADAL" clId="{C2FFCFDA-C05D-4CAB-ABD0-81B8962350CA}" dt="2022-12-22T10:23:24.467" v="389" actId="20577"/>
          <ac:spMkLst>
            <pc:docMk/>
            <pc:sldMk cId="3293377580" sldId="314"/>
            <ac:spMk id="497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24:03.109" v="416" actId="20577"/>
          <ac:spMkLst>
            <pc:docMk/>
            <pc:sldMk cId="3293377580" sldId="314"/>
            <ac:spMk id="498" creationId="{00000000-0000-0000-0000-000000000000}"/>
          </ac:spMkLst>
        </pc:spChg>
      </pc:sldChg>
      <pc:sldChg chg="modSp mod">
        <pc:chgData name="Sam Corpataux" userId="8535187b-a8db-455d-ab07-b56ea168c678" providerId="ADAL" clId="{C2FFCFDA-C05D-4CAB-ABD0-81B8962350CA}" dt="2022-12-22T11:07:45.970" v="1182" actId="20577"/>
        <pc:sldMkLst>
          <pc:docMk/>
          <pc:sldMk cId="973249149" sldId="315"/>
        </pc:sldMkLst>
        <pc:spChg chg="mod">
          <ac:chgData name="Sam Corpataux" userId="8535187b-a8db-455d-ab07-b56ea168c678" providerId="ADAL" clId="{C2FFCFDA-C05D-4CAB-ABD0-81B8962350CA}" dt="2022-12-22T10:50:28.725" v="939" actId="403"/>
          <ac:spMkLst>
            <pc:docMk/>
            <pc:sldMk cId="973249149" sldId="315"/>
            <ac:spMk id="1090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07:45.970" v="1182" actId="20577"/>
          <ac:spMkLst>
            <pc:docMk/>
            <pc:sldMk cId="973249149" sldId="315"/>
            <ac:spMk id="1094" creationId="{00000000-0000-0000-0000-000000000000}"/>
          </ac:spMkLst>
        </pc:spChg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3486808851" sldId="317"/>
        </pc:sldMkLst>
      </pc:sldChg>
      <pc:sldChg chg="modSp add mod ord">
        <pc:chgData name="Sam Corpataux" userId="8535187b-a8db-455d-ab07-b56ea168c678" providerId="ADAL" clId="{C2FFCFDA-C05D-4CAB-ABD0-81B8962350CA}" dt="2022-12-22T10:50:14.158" v="934" actId="404"/>
        <pc:sldMkLst>
          <pc:docMk/>
          <pc:sldMk cId="1102265919" sldId="318"/>
        </pc:sldMkLst>
        <pc:spChg chg="mod">
          <ac:chgData name="Sam Corpataux" userId="8535187b-a8db-455d-ab07-b56ea168c678" providerId="ADAL" clId="{C2FFCFDA-C05D-4CAB-ABD0-81B8962350CA}" dt="2022-12-22T10:50:14.158" v="934" actId="404"/>
          <ac:spMkLst>
            <pc:docMk/>
            <pc:sldMk cId="1102265919" sldId="318"/>
            <ac:spMk id="690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48:16.573" v="911" actId="20577"/>
          <ac:spMkLst>
            <pc:docMk/>
            <pc:sldMk cId="1102265919" sldId="318"/>
            <ac:spMk id="691" creationId="{00000000-0000-0000-0000-000000000000}"/>
          </ac:spMkLst>
        </pc:spChg>
      </pc:sldChg>
      <pc:sldChg chg="addSp delSp modSp mod">
        <pc:chgData name="Sam Corpataux" userId="8535187b-a8db-455d-ab07-b56ea168c678" providerId="ADAL" clId="{C2FFCFDA-C05D-4CAB-ABD0-81B8962350CA}" dt="2022-12-22T11:16:11.861" v="1477" actId="478"/>
        <pc:sldMkLst>
          <pc:docMk/>
          <pc:sldMk cId="236529566" sldId="319"/>
        </pc:sldMkLst>
        <pc:spChg chg="add del mod">
          <ac:chgData name="Sam Corpataux" userId="8535187b-a8db-455d-ab07-b56ea168c678" providerId="ADAL" clId="{C2FFCFDA-C05D-4CAB-ABD0-81B8962350CA}" dt="2022-12-22T11:16:11.861" v="1477" actId="478"/>
          <ac:spMkLst>
            <pc:docMk/>
            <pc:sldMk cId="236529566" sldId="319"/>
            <ac:spMk id="5" creationId="{5689C4AA-6F89-02E0-C58C-2FC6677C9828}"/>
          </ac:spMkLst>
        </pc:spChg>
        <pc:spChg chg="mod">
          <ac:chgData name="Sam Corpataux" userId="8535187b-a8db-455d-ab07-b56ea168c678" providerId="ADAL" clId="{C2FFCFDA-C05D-4CAB-ABD0-81B8962350CA}" dt="2022-12-22T11:14:41.733" v="1473" actId="20577"/>
          <ac:spMkLst>
            <pc:docMk/>
            <pc:sldMk cId="236529566" sldId="319"/>
            <ac:spMk id="12" creationId="{449C0C6E-F5C2-0019-6A9A-B2B1FB320D10}"/>
          </ac:spMkLst>
        </pc:spChg>
        <pc:spChg chg="del">
          <ac:chgData name="Sam Corpataux" userId="8535187b-a8db-455d-ab07-b56ea168c678" providerId="ADAL" clId="{C2FFCFDA-C05D-4CAB-ABD0-81B8962350CA}" dt="2022-12-22T11:16:06.124" v="1476" actId="478"/>
          <ac:spMkLst>
            <pc:docMk/>
            <pc:sldMk cId="236529566" sldId="319"/>
            <ac:spMk id="1092" creationId="{00000000-0000-0000-0000-000000000000}"/>
          </ac:spMkLst>
        </pc:spChg>
      </pc:sldChg>
      <pc:sldChg chg="add del">
        <pc:chgData name="Sam Corpataux" userId="8535187b-a8db-455d-ab07-b56ea168c678" providerId="ADAL" clId="{C2FFCFDA-C05D-4CAB-ABD0-81B8962350CA}" dt="2022-12-22T10:52:40.757" v="968" actId="47"/>
        <pc:sldMkLst>
          <pc:docMk/>
          <pc:sldMk cId="4055353886" sldId="319"/>
        </pc:sldMkLst>
      </pc:sldChg>
      <pc:sldChg chg="addSp delSp modSp mod">
        <pc:chgData name="Sam Corpataux" userId="8535187b-a8db-455d-ab07-b56ea168c678" providerId="ADAL" clId="{C2FFCFDA-C05D-4CAB-ABD0-81B8962350CA}" dt="2022-12-22T11:16:02.727" v="1475" actId="478"/>
        <pc:sldMkLst>
          <pc:docMk/>
          <pc:sldMk cId="3691963531" sldId="320"/>
        </pc:sldMkLst>
        <pc:spChg chg="add del mod">
          <ac:chgData name="Sam Corpataux" userId="8535187b-a8db-455d-ab07-b56ea168c678" providerId="ADAL" clId="{C2FFCFDA-C05D-4CAB-ABD0-81B8962350CA}" dt="2022-12-22T11:16:02.727" v="1475" actId="478"/>
          <ac:spMkLst>
            <pc:docMk/>
            <pc:sldMk cId="3691963531" sldId="320"/>
            <ac:spMk id="5" creationId="{9A89EEE4-4D90-57D2-B77B-0D2376DE1156}"/>
          </ac:spMkLst>
        </pc:spChg>
        <pc:spChg chg="del">
          <ac:chgData name="Sam Corpataux" userId="8535187b-a8db-455d-ab07-b56ea168c678" providerId="ADAL" clId="{C2FFCFDA-C05D-4CAB-ABD0-81B8962350CA}" dt="2022-12-22T11:15:56.271" v="1474" actId="478"/>
          <ac:spMkLst>
            <pc:docMk/>
            <pc:sldMk cId="3691963531" sldId="320"/>
            <ac:spMk id="1092" creationId="{00000000-0000-0000-0000-000000000000}"/>
          </ac:spMkLst>
        </pc:spChg>
      </pc:sldChg>
      <pc:sldMasterChg chg="delSldLayout">
        <pc:chgData name="Sam Corpataux" userId="8535187b-a8db-455d-ab07-b56ea168c678" providerId="ADAL" clId="{C2FFCFDA-C05D-4CAB-ABD0-81B8962350CA}" dt="2022-12-22T11:17:44.703" v="1480" actId="47"/>
        <pc:sldMasterMkLst>
          <pc:docMk/>
          <pc:sldMasterMk cId="0" sldId="2147483689"/>
        </pc:sldMasterMkLst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49"/>
          </pc:sldLayoutMkLst>
        </pc:sldLayoutChg>
        <pc:sldLayoutChg chg="del">
          <pc:chgData name="Sam Corpataux" userId="8535187b-a8db-455d-ab07-b56ea168c678" providerId="ADAL" clId="{C2FFCFDA-C05D-4CAB-ABD0-81B8962350CA}" dt="2022-12-22T10:06:02.363" v="2" actId="47"/>
          <pc:sldLayoutMkLst>
            <pc:docMk/>
            <pc:sldMasterMk cId="0" sldId="2147483689"/>
            <pc:sldLayoutMk cId="0" sldId="2147483650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54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56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57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59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0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2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3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4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5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7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8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9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0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1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2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3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84"/>
          </pc:sldLayoutMkLst>
        </pc:sldLayoutChg>
      </pc:sldMasterChg>
      <pc:sldMasterChg chg="del delSldLayout">
        <pc:chgData name="Sam Corpataux" userId="8535187b-a8db-455d-ab07-b56ea168c678" providerId="ADAL" clId="{C2FFCFDA-C05D-4CAB-ABD0-81B8962350CA}" dt="2022-12-22T11:17:44.703" v="1480" actId="47"/>
        <pc:sldMasterMkLst>
          <pc:docMk/>
          <pc:sldMasterMk cId="0" sldId="2147483690"/>
        </pc:sldMasterMkLst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90"/>
            <pc:sldLayoutMk cId="0" sldId="214748368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a5e0f777a9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a5e0f777a9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586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a5e0f777a9_0_4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a5e0f777a9_0_4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7b0c871f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7b0c871f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503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7b0c871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7b0c871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009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5e0f777a9_0_4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5e0f777a9_0_4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https://datavizcatalogue.com/methods/stacked_bar_graph.html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5e0f777a9_0_4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5e0f777a9_0_4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23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5e0f777a9_0_4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5e0f777a9_0_4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5e0f777a9_0_4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5e0f777a9_0_4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149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a5e0f777a9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a5e0f777a9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8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subTitle" idx="2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subTitle" idx="3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4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 txBox="1">
            <a:spLocks noGrp="1"/>
          </p:cNvSpPr>
          <p:nvPr>
            <p:ph type="subTitle" idx="5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6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7"/>
          <p:cNvSpPr/>
          <p:nvPr/>
        </p:nvSpPr>
        <p:spPr>
          <a:xfrm rot="-5400000">
            <a:off x="8033525" y="2270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7"/>
          <p:cNvSpPr/>
          <p:nvPr/>
        </p:nvSpPr>
        <p:spPr>
          <a:xfrm rot="-5400000">
            <a:off x="8402450" y="-584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 rot="-5400000">
            <a:off x="7526375" y="-7494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7"/>
          <p:cNvSpPr/>
          <p:nvPr/>
        </p:nvSpPr>
        <p:spPr>
          <a:xfrm rot="-5400000">
            <a:off x="7270488" y="35288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7"/>
          <p:cNvSpPr/>
          <p:nvPr/>
        </p:nvSpPr>
        <p:spPr>
          <a:xfrm rot="10800000" flipH="1">
            <a:off x="314150" y="445405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7"/>
          <p:cNvSpPr/>
          <p:nvPr/>
        </p:nvSpPr>
        <p:spPr>
          <a:xfrm rot="10800000" flipH="1">
            <a:off x="1521275" y="491532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7"/>
          <p:cNvSpPr/>
          <p:nvPr/>
        </p:nvSpPr>
        <p:spPr>
          <a:xfrm rot="-4440274" flipH="1">
            <a:off x="-533347" y="3955838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7"/>
          <p:cNvSpPr/>
          <p:nvPr/>
        </p:nvSpPr>
        <p:spPr>
          <a:xfrm rot="-4440274" flipH="1">
            <a:off x="-250174" y="4138062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126767" y="-339150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244744" y="-220007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 rot="-6510446">
            <a:off x="7133673" y="875098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 rot="-6510446">
            <a:off x="7279080" y="736007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153" name="Google Shape;153;p15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5"/>
          <p:cNvSpPr/>
          <p:nvPr/>
        </p:nvSpPr>
        <p:spPr>
          <a:xfrm rot="6972383">
            <a:off x="2539361" y="4634780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2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4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6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8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 idx="9" hasCustomPrompt="1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 idx="13" hasCustomPrompt="1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 idx="14" hasCustomPrompt="1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 idx="15" hasCustomPrompt="1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 idx="2" hasCustomPrompt="1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61" r:id="rId7"/>
    <p:sldLayoutId id="2147483666" r:id="rId8"/>
    <p:sldLayoutId id="2147483674" r:id="rId9"/>
    <p:sldLayoutId id="2147483677" r:id="rId10"/>
    <p:sldLayoutId id="2147483683" r:id="rId11"/>
    <p:sldLayoutId id="2147483685" r:id="rId12"/>
    <p:sldLayoutId id="2147483686" r:id="rId13"/>
    <p:sldLayoutId id="214748368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When to stop working ?</a:t>
            </a:r>
            <a:endParaRPr sz="4000"/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098950" y="3174565"/>
            <a:ext cx="3077198" cy="1100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CH" sz="1800"/>
              <a:t>Alexis </a:t>
            </a:r>
            <a:r>
              <a:rPr lang="fr-CH" sz="1800" err="1"/>
              <a:t>Allemann</a:t>
            </a:r>
            <a:endParaRPr lang="fr-CH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 </a:t>
            </a:r>
            <a:r>
              <a:rPr lang="en" sz="1800" err="1"/>
              <a:t>Corpataux</a:t>
            </a:r>
            <a:endParaRPr lang="en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Gaël Koch</a:t>
            </a:r>
          </a:p>
          <a:p>
            <a:pPr marL="0" indent="0"/>
            <a:endParaRPr lang="en" sz="1800"/>
          </a:p>
          <a:p>
            <a:pPr marL="0" indent="0"/>
            <a:r>
              <a:rPr lang="en"/>
              <a:t>Le 23 </a:t>
            </a:r>
            <a:r>
              <a:rPr lang="en" err="1"/>
              <a:t>décembre</a:t>
            </a:r>
            <a:r>
              <a:rPr lang="en"/>
              <a:t>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88;p73">
            <a:extLst>
              <a:ext uri="{FF2B5EF4-FFF2-40B4-BE49-F238E27FC236}">
                <a16:creationId xmlns:a16="http://schemas.microsoft.com/office/drawing/2014/main" id="{3DB3647B-1B5C-F228-EC99-31421DD25D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739" y="-621448"/>
            <a:ext cx="3037218" cy="3037196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8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218076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3600"/>
              <a:t>Odile </a:t>
            </a:r>
            <a:r>
              <a:rPr lang="fr-CH" sz="3600" err="1"/>
              <a:t>Deray</a:t>
            </a:r>
            <a:endParaRPr lang="fr-CH" sz="3600"/>
          </a:p>
        </p:txBody>
      </p:sp>
      <p:sp>
        <p:nvSpPr>
          <p:cNvPr id="936" name="Google Shape;936;p68"/>
          <p:cNvSpPr/>
          <p:nvPr/>
        </p:nvSpPr>
        <p:spPr>
          <a:xfrm>
            <a:off x="419589" y="1561006"/>
            <a:ext cx="194100" cy="19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68"/>
          <p:cNvSpPr/>
          <p:nvPr/>
        </p:nvSpPr>
        <p:spPr>
          <a:xfrm>
            <a:off x="419589" y="271394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8"/>
          <p:cNvSpPr txBox="1"/>
          <p:nvPr/>
        </p:nvSpPr>
        <p:spPr>
          <a:xfrm>
            <a:off x="730389" y="1434376"/>
            <a:ext cx="1880632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Argent à investir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0" name="Google Shape;940;p68"/>
          <p:cNvSpPr txBox="1">
            <a:spLocks noGrp="1"/>
          </p:cNvSpPr>
          <p:nvPr>
            <p:ph type="subTitle" idx="4294967295"/>
          </p:nvPr>
        </p:nvSpPr>
        <p:spPr>
          <a:xfrm>
            <a:off x="730389" y="1725325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1400"/>
              <a:t>Bon salaire, rapport sain avec son argent</a:t>
            </a:r>
            <a:endParaRPr sz="1400"/>
          </a:p>
        </p:txBody>
      </p:sp>
      <p:sp>
        <p:nvSpPr>
          <p:cNvPr id="941" name="Google Shape;941;p68"/>
          <p:cNvSpPr txBox="1"/>
          <p:nvPr/>
        </p:nvSpPr>
        <p:spPr>
          <a:xfrm>
            <a:off x="730387" y="2587179"/>
            <a:ext cx="2086387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Aversion au risque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2" name="Google Shape;942;p68"/>
          <p:cNvSpPr txBox="1">
            <a:spLocks noGrp="1"/>
          </p:cNvSpPr>
          <p:nvPr>
            <p:ph type="subTitle" idx="4294967295"/>
          </p:nvPr>
        </p:nvSpPr>
        <p:spPr>
          <a:xfrm>
            <a:off x="730389" y="2879337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Passionnée par les marchés boursiers</a:t>
            </a:r>
            <a:endParaRPr sz="1400"/>
          </a:p>
        </p:txBody>
      </p:sp>
      <p:sp>
        <p:nvSpPr>
          <p:cNvPr id="943" name="Google Shape;943;p68"/>
          <p:cNvSpPr/>
          <p:nvPr/>
        </p:nvSpPr>
        <p:spPr>
          <a:xfrm>
            <a:off x="417200" y="3714890"/>
            <a:ext cx="194100" cy="19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68"/>
          <p:cNvSpPr txBox="1"/>
          <p:nvPr/>
        </p:nvSpPr>
        <p:spPr>
          <a:xfrm>
            <a:off x="728000" y="3588125"/>
            <a:ext cx="2632606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Durée d’invest.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5" name="Google Shape;945;p68"/>
          <p:cNvSpPr txBox="1">
            <a:spLocks noGrp="1"/>
          </p:cNvSpPr>
          <p:nvPr>
            <p:ph type="subTitle" idx="4294967295"/>
          </p:nvPr>
        </p:nvSpPr>
        <p:spPr>
          <a:xfrm>
            <a:off x="728000" y="3879108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1400"/>
              <a:t>Le plus tôt c’est le mieux</a:t>
            </a:r>
            <a:endParaRPr sz="1400"/>
          </a:p>
        </p:txBody>
      </p:sp>
      <p:sp>
        <p:nvSpPr>
          <p:cNvPr id="948" name="Google Shape;948;p68"/>
          <p:cNvSpPr/>
          <p:nvPr/>
        </p:nvSpPr>
        <p:spPr>
          <a:xfrm>
            <a:off x="3014320" y="1622739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68"/>
          <p:cNvSpPr/>
          <p:nvPr/>
        </p:nvSpPr>
        <p:spPr>
          <a:xfrm>
            <a:off x="3014323" y="1622742"/>
            <a:ext cx="1359155" cy="32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SemiBold"/>
                <a:ea typeface="Palanquin SemiBold"/>
                <a:cs typeface="Palanquin SemiBold"/>
                <a:sym typeface="Palanquin SemiBold"/>
              </a:rPr>
              <a:t>$1’500</a:t>
            </a:r>
            <a:endParaRPr/>
          </a:p>
        </p:txBody>
      </p:sp>
      <p:sp>
        <p:nvSpPr>
          <p:cNvPr id="950" name="Google Shape;950;p68"/>
          <p:cNvSpPr/>
          <p:nvPr/>
        </p:nvSpPr>
        <p:spPr>
          <a:xfrm>
            <a:off x="3014320" y="2781160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8"/>
          <p:cNvSpPr/>
          <p:nvPr/>
        </p:nvSpPr>
        <p:spPr>
          <a:xfrm>
            <a:off x="3014323" y="2781163"/>
            <a:ext cx="1166651" cy="32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SemiBold"/>
                <a:ea typeface="Palanquin SemiBold"/>
                <a:cs typeface="Palanquin SemiBold"/>
                <a:sym typeface="Palanquin SemiBold"/>
              </a:rPr>
              <a:t>9%</a:t>
            </a:r>
            <a:endParaRPr lang="en"/>
          </a:p>
        </p:txBody>
      </p:sp>
      <p:sp>
        <p:nvSpPr>
          <p:cNvPr id="952" name="Google Shape;952;p68"/>
          <p:cNvSpPr/>
          <p:nvPr/>
        </p:nvSpPr>
        <p:spPr>
          <a:xfrm>
            <a:off x="3011931" y="3787866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8"/>
          <p:cNvSpPr/>
          <p:nvPr/>
        </p:nvSpPr>
        <p:spPr>
          <a:xfrm>
            <a:off x="3011931" y="3787866"/>
            <a:ext cx="922395" cy="32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bg1"/>
                </a:solidFill>
                <a:latin typeface="Palanquin SemiBold"/>
                <a:cs typeface="Palanquin SemiBold"/>
                <a:sym typeface="Palanquin SemiBold"/>
              </a:rPr>
              <a:t>~ 20 ans</a:t>
            </a:r>
            <a:endParaRPr lang="en">
              <a:solidFill>
                <a:schemeClr val="bg1"/>
              </a:solidFill>
            </a:endParaRPr>
          </a:p>
        </p:txBody>
      </p:sp>
      <p:sp>
        <p:nvSpPr>
          <p:cNvPr id="954" name="Google Shape;954;p68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8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8"/>
          <p:cNvSpPr txBox="1">
            <a:spLocks noGrp="1"/>
          </p:cNvSpPr>
          <p:nvPr>
            <p:ph type="subTitle" idx="4294967295"/>
          </p:nvPr>
        </p:nvSpPr>
        <p:spPr>
          <a:xfrm>
            <a:off x="5581132" y="2093226"/>
            <a:ext cx="2900918" cy="137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fr-CH" sz="2000">
                <a:latin typeface="Palanquin SemiBold"/>
                <a:ea typeface="Palanquin SemiBold"/>
                <a:cs typeface="Palanquin SemiBold"/>
                <a:sym typeface="Palanquin SemiBold"/>
              </a:rPr>
              <a:t>Son objectif :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fr-CH" sz="2000" u="sng">
                <a:latin typeface="Palanquin SemiBold"/>
                <a:ea typeface="Palanquin SemiBold"/>
                <a:cs typeface="Palanquin SemiBold"/>
                <a:sym typeface="Palanquin SemiBold"/>
              </a:rPr>
              <a:t>Tout plaquer pour aller surfer !</a:t>
            </a:r>
          </a:p>
        </p:txBody>
      </p:sp>
      <p:pic>
        <p:nvPicPr>
          <p:cNvPr id="3" name="Google Shape;815;p63">
            <a:extLst>
              <a:ext uri="{FF2B5EF4-FFF2-40B4-BE49-F238E27FC236}">
                <a16:creationId xmlns:a16="http://schemas.microsoft.com/office/drawing/2014/main" id="{CCA1E872-5D02-3B10-2723-6A874AA013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870" t="6920" r="9454" b="11473"/>
          <a:stretch/>
        </p:blipFill>
        <p:spPr>
          <a:xfrm>
            <a:off x="7251144" y="3186387"/>
            <a:ext cx="1653445" cy="1759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24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4"/>
          <p:cNvSpPr/>
          <p:nvPr/>
        </p:nvSpPr>
        <p:spPr>
          <a:xfrm>
            <a:off x="4998161" y="1727928"/>
            <a:ext cx="3184200" cy="2014500"/>
          </a:xfrm>
          <a:prstGeom prst="roundRect">
            <a:avLst>
              <a:gd name="adj" fmla="val 38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7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Démonstration</a:t>
            </a:r>
          </a:p>
        </p:txBody>
      </p:sp>
      <p:sp>
        <p:nvSpPr>
          <p:cNvPr id="1103" name="Google Shape;1103;p74"/>
          <p:cNvSpPr txBox="1">
            <a:spLocks noGrp="1"/>
          </p:cNvSpPr>
          <p:nvPr>
            <p:ph type="subTitle" idx="1"/>
          </p:nvPr>
        </p:nvSpPr>
        <p:spPr>
          <a:xfrm>
            <a:off x="716250" y="2060199"/>
            <a:ext cx="3655227" cy="2350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/>
              <a:t>Le moment que vous attendez tous …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fr-CH" sz="1600"/>
          </a:p>
        </p:txBody>
      </p:sp>
      <p:sp>
        <p:nvSpPr>
          <p:cNvPr id="1104" name="Google Shape;1104;p74"/>
          <p:cNvSpPr/>
          <p:nvPr/>
        </p:nvSpPr>
        <p:spPr>
          <a:xfrm>
            <a:off x="5107546" y="1829652"/>
            <a:ext cx="2968200" cy="18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74"/>
          <p:cNvSpPr/>
          <p:nvPr/>
        </p:nvSpPr>
        <p:spPr>
          <a:xfrm>
            <a:off x="6045236" y="3737506"/>
            <a:ext cx="1087334" cy="410656"/>
          </a:xfrm>
          <a:custGeom>
            <a:avLst/>
            <a:gdLst/>
            <a:ahLst/>
            <a:cxnLst/>
            <a:rect l="l" t="t" r="r" b="b"/>
            <a:pathLst>
              <a:path w="65999" h="24926" extrusionOk="0">
                <a:moveTo>
                  <a:pt x="13372" y="0"/>
                </a:moveTo>
                <a:cubicBezTo>
                  <a:pt x="13051" y="1881"/>
                  <a:pt x="12653" y="8225"/>
                  <a:pt x="11445" y="11283"/>
                </a:cubicBezTo>
                <a:cubicBezTo>
                  <a:pt x="10237" y="14341"/>
                  <a:pt x="7883" y="16511"/>
                  <a:pt x="6125" y="18346"/>
                </a:cubicBezTo>
                <a:cubicBezTo>
                  <a:pt x="4367" y="20181"/>
                  <a:pt x="1875" y="21297"/>
                  <a:pt x="896" y="22291"/>
                </a:cubicBezTo>
                <a:cubicBezTo>
                  <a:pt x="-82" y="23285"/>
                  <a:pt x="-174" y="23896"/>
                  <a:pt x="254" y="24309"/>
                </a:cubicBezTo>
                <a:cubicBezTo>
                  <a:pt x="682" y="24722"/>
                  <a:pt x="805" y="24692"/>
                  <a:pt x="3465" y="24768"/>
                </a:cubicBezTo>
                <a:cubicBezTo>
                  <a:pt x="6125" y="24845"/>
                  <a:pt x="10925" y="24768"/>
                  <a:pt x="16215" y="24768"/>
                </a:cubicBezTo>
                <a:cubicBezTo>
                  <a:pt x="21505" y="24768"/>
                  <a:pt x="28630" y="24768"/>
                  <a:pt x="35204" y="24768"/>
                </a:cubicBezTo>
                <a:cubicBezTo>
                  <a:pt x="41778" y="24768"/>
                  <a:pt x="50783" y="24768"/>
                  <a:pt x="55660" y="24768"/>
                </a:cubicBezTo>
                <a:cubicBezTo>
                  <a:pt x="60537" y="24768"/>
                  <a:pt x="62754" y="25104"/>
                  <a:pt x="64466" y="24768"/>
                </a:cubicBezTo>
                <a:cubicBezTo>
                  <a:pt x="66178" y="24432"/>
                  <a:pt x="66056" y="23346"/>
                  <a:pt x="65934" y="22750"/>
                </a:cubicBezTo>
                <a:cubicBezTo>
                  <a:pt x="65812" y="22154"/>
                  <a:pt x="65353" y="22765"/>
                  <a:pt x="63732" y="21190"/>
                </a:cubicBezTo>
                <a:cubicBezTo>
                  <a:pt x="62111" y="19615"/>
                  <a:pt x="57999" y="16512"/>
                  <a:pt x="56210" y="13301"/>
                </a:cubicBezTo>
                <a:cubicBezTo>
                  <a:pt x="54421" y="10091"/>
                  <a:pt x="53505" y="4083"/>
                  <a:pt x="53000" y="1927"/>
                </a:cubicBezTo>
                <a:cubicBezTo>
                  <a:pt x="52496" y="-229"/>
                  <a:pt x="53153" y="627"/>
                  <a:pt x="53183" y="36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Google Shape;903;p66">
            <a:extLst>
              <a:ext uri="{FF2B5EF4-FFF2-40B4-BE49-F238E27FC236}">
                <a16:creationId xmlns:a16="http://schemas.microsoft.com/office/drawing/2014/main" id="{4AF11346-17C4-C437-2325-0F25C7DBC9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98" t="4898" r="4889" b="4889"/>
          <a:stretch/>
        </p:blipFill>
        <p:spPr>
          <a:xfrm>
            <a:off x="5728744" y="1874443"/>
            <a:ext cx="1720318" cy="172031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9"/>
          <p:cNvPicPr preferRelativeResize="0"/>
          <p:nvPr/>
        </p:nvPicPr>
        <p:blipFill rotWithShape="1">
          <a:blip r:embed="rId3">
            <a:alphaModFix/>
          </a:blip>
          <a:srcRect l="7733" t="7880" r="6237" b="8015"/>
          <a:stretch/>
        </p:blipFill>
        <p:spPr>
          <a:xfrm>
            <a:off x="538839" y="1397390"/>
            <a:ext cx="1348093" cy="1317837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569392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/>
              <a:t>Critique des outils (Dash)</a:t>
            </a:r>
          </a:p>
        </p:txBody>
      </p:sp>
      <p:graphicFrame>
        <p:nvGraphicFramePr>
          <p:cNvPr id="5" name="Google Shape;604;p54">
            <a:extLst>
              <a:ext uri="{FF2B5EF4-FFF2-40B4-BE49-F238E27FC236}">
                <a16:creationId xmlns:a16="http://schemas.microsoft.com/office/drawing/2014/main" id="{3092880D-7465-1E4A-79E4-45EE2B183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9129024"/>
              </p:ext>
            </p:extLst>
          </p:nvPr>
        </p:nvGraphicFramePr>
        <p:xfrm>
          <a:off x="2636400" y="1636540"/>
          <a:ext cx="3871200" cy="2661463"/>
        </p:xfrm>
        <a:graphic>
          <a:graphicData uri="http://schemas.openxmlformats.org/drawingml/2006/table">
            <a:tbl>
              <a:tblPr>
                <a:noFill/>
                <a:tableStyleId>{B09FD1F3-7F66-4D5C-8156-73A20DC40AB0}</a:tableStyleId>
              </a:tblPr>
              <a:tblGrid>
                <a:gridCol w="1936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4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Négatif</a:t>
                      </a:r>
                      <a:endParaRPr sz="1800" err="1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err="1">
                          <a:solidFill>
                            <a:srgbClr val="000000"/>
                          </a:solidFill>
                          <a:latin typeface="Palanquin SemiBold"/>
                          <a:ea typeface="Lato"/>
                          <a:cs typeface="Palanquin SemiBold"/>
                          <a:sym typeface="Lato"/>
                        </a:rPr>
                        <a:t>Positif</a:t>
                      </a:r>
                      <a:endParaRPr sz="1800" b="0" i="0" u="none" strike="noStrike" cap="none" err="1">
                        <a:solidFill>
                          <a:srgbClr val="000000"/>
                        </a:solidFill>
                        <a:latin typeface="Palanquin SemiBold"/>
                        <a:ea typeface="Lato"/>
                        <a:cs typeface="Palanquin SemiBold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C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o</a:t>
                      </a:r>
                      <a:r>
                        <a:rPr lang="en" sz="1400" b="0" i="0" u="none" strike="noStrike" cap="none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ncepts</a:t>
                      </a: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 à </a:t>
                      </a:r>
                      <a:r>
                        <a:rPr lang="en" sz="1400" b="0" i="0" u="none" strike="noStrike" cap="none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apprendre</a:t>
                      </a:r>
                      <a:endParaRPr sz="1400" b="0" i="0" u="none" strike="noStrike" cap="none" err="1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Simple, </a:t>
                      </a:r>
                      <a:r>
                        <a:rPr lang="en" err="1">
                          <a:latin typeface="Lato"/>
                          <a:ea typeface="Lato"/>
                          <a:cs typeface="Lato"/>
                          <a:sym typeface="Lato"/>
                        </a:rPr>
                        <a:t>rapide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et </a:t>
                      </a:r>
                      <a:r>
                        <a:rPr lang="en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complet</a:t>
                      </a:r>
                      <a:endParaRPr err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Limité</a:t>
                      </a: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 aux </a:t>
                      </a:r>
                      <a:r>
                        <a:rPr lang="en" sz="1400" b="0" i="0" u="none" strike="noStrike" cap="none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visualisations</a:t>
                      </a:r>
                      <a:endParaRPr sz="1400" b="0" i="0" u="none" strike="noStrike" cap="none" err="1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Manipulation des </a:t>
                      </a:r>
                      <a:r>
                        <a:rPr lang="en" err="1">
                          <a:latin typeface="Lato"/>
                          <a:ea typeface="Lato"/>
                          <a:cs typeface="Lato"/>
                          <a:sym typeface="Lato"/>
                        </a:rPr>
                        <a:t>données</a:t>
                      </a:r>
                      <a:endParaRPr err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742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Conclusion</a:t>
            </a:r>
          </a:p>
        </p:txBody>
      </p:sp>
      <p:sp>
        <p:nvSpPr>
          <p:cNvPr id="805" name="Google Shape;805;p62"/>
          <p:cNvSpPr txBox="1">
            <a:spLocks noGrp="1"/>
          </p:cNvSpPr>
          <p:nvPr>
            <p:ph type="subTitle" idx="1"/>
          </p:nvPr>
        </p:nvSpPr>
        <p:spPr>
          <a:xfrm>
            <a:off x="5063310" y="3007463"/>
            <a:ext cx="3359942" cy="566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Bonne entente au sein du groupe</a:t>
            </a:r>
            <a:endParaRPr/>
          </a:p>
        </p:txBody>
      </p:sp>
      <p:sp>
        <p:nvSpPr>
          <p:cNvPr id="806" name="Google Shape;806;p62"/>
          <p:cNvSpPr txBox="1">
            <a:spLocks noGrp="1"/>
          </p:cNvSpPr>
          <p:nvPr>
            <p:ph type="subTitle" idx="2"/>
          </p:nvPr>
        </p:nvSpPr>
        <p:spPr>
          <a:xfrm>
            <a:off x="5063310" y="1383399"/>
            <a:ext cx="3381923" cy="55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Important de bien définir et comprendre le public cible</a:t>
            </a:r>
          </a:p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 c’est cool</a:t>
            </a:r>
            <a:endParaRPr/>
          </a:p>
        </p:txBody>
      </p:sp>
      <p:sp>
        <p:nvSpPr>
          <p:cNvPr id="807" name="Google Shape;807;p62"/>
          <p:cNvSpPr txBox="1">
            <a:spLocks noGrp="1"/>
          </p:cNvSpPr>
          <p:nvPr>
            <p:ph type="subTitle" idx="3"/>
          </p:nvPr>
        </p:nvSpPr>
        <p:spPr>
          <a:xfrm>
            <a:off x="5063316" y="2690661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Travail d’équipe </a:t>
            </a:r>
            <a:endParaRPr/>
          </a:p>
        </p:txBody>
      </p:sp>
      <p:sp>
        <p:nvSpPr>
          <p:cNvPr id="808" name="Google Shape;808;p62"/>
          <p:cNvSpPr txBox="1">
            <a:spLocks noGrp="1"/>
          </p:cNvSpPr>
          <p:nvPr>
            <p:ph type="subTitle" idx="4"/>
          </p:nvPr>
        </p:nvSpPr>
        <p:spPr>
          <a:xfrm>
            <a:off x="5063311" y="103851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/>
              <a:t>Apprentissages</a:t>
            </a:r>
          </a:p>
        </p:txBody>
      </p:sp>
      <p:pic>
        <p:nvPicPr>
          <p:cNvPr id="809" name="Google Shape;809;p62"/>
          <p:cNvPicPr preferRelativeResize="0"/>
          <p:nvPr/>
        </p:nvPicPr>
        <p:blipFill rotWithShape="1">
          <a:blip r:embed="rId3">
            <a:alphaModFix/>
          </a:blip>
          <a:srcRect l="-7096" t="8892" r="5284" b="11641"/>
          <a:stretch/>
        </p:blipFill>
        <p:spPr>
          <a:xfrm>
            <a:off x="1092975" y="1455425"/>
            <a:ext cx="3565374" cy="29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5;p62">
            <a:extLst>
              <a:ext uri="{FF2B5EF4-FFF2-40B4-BE49-F238E27FC236}">
                <a16:creationId xmlns:a16="http://schemas.microsoft.com/office/drawing/2014/main" id="{E487E72F-69AE-18FD-0AB6-15495E59CE55}"/>
              </a:ext>
            </a:extLst>
          </p:cNvPr>
          <p:cNvSpPr txBox="1">
            <a:spLocks/>
          </p:cNvSpPr>
          <p:nvPr/>
        </p:nvSpPr>
        <p:spPr>
          <a:xfrm>
            <a:off x="5063310" y="4062455"/>
            <a:ext cx="2722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CH"/>
              <a:t>Rendre l’outil plus fluide et compléter le dataset</a:t>
            </a:r>
          </a:p>
        </p:txBody>
      </p:sp>
      <p:sp>
        <p:nvSpPr>
          <p:cNvPr id="3" name="Google Shape;807;p62">
            <a:extLst>
              <a:ext uri="{FF2B5EF4-FFF2-40B4-BE49-F238E27FC236}">
                <a16:creationId xmlns:a16="http://schemas.microsoft.com/office/drawing/2014/main" id="{3AF9E4F3-81E6-CAF9-44F2-772EB5B81DD2}"/>
              </a:ext>
            </a:extLst>
          </p:cNvPr>
          <p:cNvSpPr txBox="1">
            <a:spLocks/>
          </p:cNvSpPr>
          <p:nvPr/>
        </p:nvSpPr>
        <p:spPr>
          <a:xfrm>
            <a:off x="5063316" y="3709491"/>
            <a:ext cx="27255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CH"/>
              <a:t>Améliorations futures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32;p77">
            <a:extLst>
              <a:ext uri="{FF2B5EF4-FFF2-40B4-BE49-F238E27FC236}">
                <a16:creationId xmlns:a16="http://schemas.microsoft.com/office/drawing/2014/main" id="{8BB7C5A5-4444-377D-8446-4E4FE8AC67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17" t="13431" r="2846" b="2464"/>
          <a:stretch/>
        </p:blipFill>
        <p:spPr>
          <a:xfrm>
            <a:off x="1090799" y="185846"/>
            <a:ext cx="3337390" cy="3007686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1133;p77">
            <a:extLst>
              <a:ext uri="{FF2B5EF4-FFF2-40B4-BE49-F238E27FC236}">
                <a16:creationId xmlns:a16="http://schemas.microsoft.com/office/drawing/2014/main" id="{118D77AF-E972-869C-8439-F96A0E1664B3}"/>
              </a:ext>
            </a:extLst>
          </p:cNvPr>
          <p:cNvSpPr txBox="1">
            <a:spLocks/>
          </p:cNvSpPr>
          <p:nvPr/>
        </p:nvSpPr>
        <p:spPr>
          <a:xfrm flipH="1">
            <a:off x="1752903" y="2481504"/>
            <a:ext cx="6203259" cy="15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"/>
              <a:t>Merci pour votre attention !</a:t>
            </a:r>
            <a:endParaRPr lang="fr-CH"/>
          </a:p>
        </p:txBody>
      </p:sp>
      <p:sp>
        <p:nvSpPr>
          <p:cNvPr id="11" name="Google Shape;1134;p77">
            <a:extLst>
              <a:ext uri="{FF2B5EF4-FFF2-40B4-BE49-F238E27FC236}">
                <a16:creationId xmlns:a16="http://schemas.microsoft.com/office/drawing/2014/main" id="{E0481E01-0196-7EA0-6D85-8AE828D7524C}"/>
              </a:ext>
            </a:extLst>
          </p:cNvPr>
          <p:cNvSpPr txBox="1">
            <a:spLocks/>
          </p:cNvSpPr>
          <p:nvPr/>
        </p:nvSpPr>
        <p:spPr>
          <a:xfrm>
            <a:off x="3263581" y="3839569"/>
            <a:ext cx="2614500" cy="466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Questions 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11513" t="3899" r="5353" b="9453"/>
          <a:stretch/>
        </p:blipFill>
        <p:spPr>
          <a:xfrm>
            <a:off x="5116104" y="1510429"/>
            <a:ext cx="2761871" cy="287875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Table des matières</a:t>
            </a:r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1"/>
          </p:nvPr>
        </p:nvSpPr>
        <p:spPr>
          <a:xfrm>
            <a:off x="1840599" y="1627994"/>
            <a:ext cx="2187298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Objectifs + Dataset</a:t>
            </a:r>
            <a:endParaRPr/>
          </a:p>
        </p:txBody>
      </p:sp>
      <p:sp>
        <p:nvSpPr>
          <p:cNvPr id="507" name="Google Shape;507;p47"/>
          <p:cNvSpPr txBox="1">
            <a:spLocks noGrp="1"/>
          </p:cNvSpPr>
          <p:nvPr>
            <p:ph type="subTitle" idx="3"/>
          </p:nvPr>
        </p:nvSpPr>
        <p:spPr>
          <a:xfrm>
            <a:off x="1837682" y="2179511"/>
            <a:ext cx="1766287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fr-FR"/>
              <a:t>Visualisations</a:t>
            </a:r>
          </a:p>
        </p:txBody>
      </p:sp>
      <p:sp>
        <p:nvSpPr>
          <p:cNvPr id="509" name="Google Shape;509;p47"/>
          <p:cNvSpPr txBox="1">
            <a:spLocks noGrp="1"/>
          </p:cNvSpPr>
          <p:nvPr>
            <p:ph type="subTitle" idx="5"/>
          </p:nvPr>
        </p:nvSpPr>
        <p:spPr>
          <a:xfrm>
            <a:off x="1812625" y="2725337"/>
            <a:ext cx="1750413" cy="717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Démonstration</a:t>
            </a:r>
            <a:endParaRPr lang="fr-FR"/>
          </a:p>
        </p:txBody>
      </p:sp>
      <p:sp>
        <p:nvSpPr>
          <p:cNvPr id="511" name="Google Shape;511;p47"/>
          <p:cNvSpPr txBox="1">
            <a:spLocks noGrp="1"/>
          </p:cNvSpPr>
          <p:nvPr>
            <p:ph type="subTitle" idx="7"/>
          </p:nvPr>
        </p:nvSpPr>
        <p:spPr>
          <a:xfrm>
            <a:off x="1809708" y="3276853"/>
            <a:ext cx="2393189" cy="717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Critiques des </a:t>
            </a:r>
            <a:r>
              <a:rPr lang="en" err="1"/>
              <a:t>outils</a:t>
            </a:r>
            <a:endParaRPr lang="fr-FR" err="1"/>
          </a:p>
        </p:txBody>
      </p:sp>
      <p:sp>
        <p:nvSpPr>
          <p:cNvPr id="513" name="Google Shape;513;p47"/>
          <p:cNvSpPr txBox="1">
            <a:spLocks noGrp="1"/>
          </p:cNvSpPr>
          <p:nvPr>
            <p:ph type="title" idx="9"/>
          </p:nvPr>
        </p:nvSpPr>
        <p:spPr>
          <a:xfrm>
            <a:off x="1459600" y="1613363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13"/>
          </p:nvPr>
        </p:nvSpPr>
        <p:spPr>
          <a:xfrm>
            <a:off x="1473370" y="2164872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47"/>
          <p:cNvSpPr txBox="1">
            <a:spLocks noGrp="1"/>
          </p:cNvSpPr>
          <p:nvPr>
            <p:ph type="title" idx="14"/>
          </p:nvPr>
        </p:nvSpPr>
        <p:spPr>
          <a:xfrm>
            <a:off x="1431625" y="2722282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title" idx="15"/>
          </p:nvPr>
        </p:nvSpPr>
        <p:spPr>
          <a:xfrm>
            <a:off x="1445395" y="3269796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" name="Google Shape;511;p47">
            <a:extLst>
              <a:ext uri="{FF2B5EF4-FFF2-40B4-BE49-F238E27FC236}">
                <a16:creationId xmlns:a16="http://schemas.microsoft.com/office/drawing/2014/main" id="{755E5748-372A-98EA-C771-C3B3872A8515}"/>
              </a:ext>
            </a:extLst>
          </p:cNvPr>
          <p:cNvSpPr txBox="1">
            <a:spLocks/>
          </p:cNvSpPr>
          <p:nvPr/>
        </p:nvSpPr>
        <p:spPr>
          <a:xfrm>
            <a:off x="1821698" y="3816380"/>
            <a:ext cx="15819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/>
              <a:t>Conclusion</a:t>
            </a:r>
          </a:p>
        </p:txBody>
      </p:sp>
      <p:sp>
        <p:nvSpPr>
          <p:cNvPr id="19" name="Google Shape;516;p47">
            <a:extLst>
              <a:ext uri="{FF2B5EF4-FFF2-40B4-BE49-F238E27FC236}">
                <a16:creationId xmlns:a16="http://schemas.microsoft.com/office/drawing/2014/main" id="{BE192696-00ED-79CB-D930-404E05CAF566}"/>
              </a:ext>
            </a:extLst>
          </p:cNvPr>
          <p:cNvSpPr txBox="1">
            <a:spLocks/>
          </p:cNvSpPr>
          <p:nvPr/>
        </p:nvSpPr>
        <p:spPr>
          <a:xfrm>
            <a:off x="1457385" y="3801330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Objectifs</a:t>
            </a:r>
          </a:p>
        </p:txBody>
      </p:sp>
      <p:sp>
        <p:nvSpPr>
          <p:cNvPr id="27" name="Google Shape;1047;p71">
            <a:extLst>
              <a:ext uri="{FF2B5EF4-FFF2-40B4-BE49-F238E27FC236}">
                <a16:creationId xmlns:a16="http://schemas.microsoft.com/office/drawing/2014/main" id="{1CE4B955-A8CD-F2A7-9D80-914E0CE163A9}"/>
              </a:ext>
            </a:extLst>
          </p:cNvPr>
          <p:cNvSpPr txBox="1">
            <a:spLocks/>
          </p:cNvSpPr>
          <p:nvPr/>
        </p:nvSpPr>
        <p:spPr>
          <a:xfrm>
            <a:off x="1387274" y="1743172"/>
            <a:ext cx="1318603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fr-FR" sz="1600" b="1"/>
              <a:t>Public cible</a:t>
            </a:r>
          </a:p>
        </p:txBody>
      </p:sp>
      <p:grpSp>
        <p:nvGrpSpPr>
          <p:cNvPr id="36" name="Google Shape;1054;p71">
            <a:extLst>
              <a:ext uri="{FF2B5EF4-FFF2-40B4-BE49-F238E27FC236}">
                <a16:creationId xmlns:a16="http://schemas.microsoft.com/office/drawing/2014/main" id="{377A6D89-4B3D-675C-B67D-2E8C8A04EDC8}"/>
              </a:ext>
            </a:extLst>
          </p:cNvPr>
          <p:cNvGrpSpPr/>
          <p:nvPr/>
        </p:nvGrpSpPr>
        <p:grpSpPr>
          <a:xfrm>
            <a:off x="862149" y="1738431"/>
            <a:ext cx="342021" cy="455532"/>
            <a:chOff x="6703732" y="3346936"/>
            <a:chExt cx="264813" cy="352693"/>
          </a:xfrm>
        </p:grpSpPr>
        <p:sp>
          <p:nvSpPr>
            <p:cNvPr id="31" name="Google Shape;1055;p71">
              <a:extLst>
                <a:ext uri="{FF2B5EF4-FFF2-40B4-BE49-F238E27FC236}">
                  <a16:creationId xmlns:a16="http://schemas.microsoft.com/office/drawing/2014/main" id="{09DE539C-F00B-432C-D00C-E4F59A18A458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6;p71">
              <a:extLst>
                <a:ext uri="{FF2B5EF4-FFF2-40B4-BE49-F238E27FC236}">
                  <a16:creationId xmlns:a16="http://schemas.microsoft.com/office/drawing/2014/main" id="{09327860-D3FA-9242-B0AE-7934DC8C733E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7;p71">
              <a:extLst>
                <a:ext uri="{FF2B5EF4-FFF2-40B4-BE49-F238E27FC236}">
                  <a16:creationId xmlns:a16="http://schemas.microsoft.com/office/drawing/2014/main" id="{69BFC94B-BCD5-7830-4C2E-3C6D563FEEBE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8;p71">
              <a:extLst>
                <a:ext uri="{FF2B5EF4-FFF2-40B4-BE49-F238E27FC236}">
                  <a16:creationId xmlns:a16="http://schemas.microsoft.com/office/drawing/2014/main" id="{FAA9C401-000B-8808-F052-A8FA9C6ACCF0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9;p71">
              <a:extLst>
                <a:ext uri="{FF2B5EF4-FFF2-40B4-BE49-F238E27FC236}">
                  <a16:creationId xmlns:a16="http://schemas.microsoft.com/office/drawing/2014/main" id="{EBC3D204-9E25-76D0-1D08-DE0DA32FDBD2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047;p71">
            <a:extLst>
              <a:ext uri="{FF2B5EF4-FFF2-40B4-BE49-F238E27FC236}">
                <a16:creationId xmlns:a16="http://schemas.microsoft.com/office/drawing/2014/main" id="{420A6D59-3DC1-3453-91AA-10DB9C9A819B}"/>
              </a:ext>
            </a:extLst>
          </p:cNvPr>
          <p:cNvSpPr txBox="1">
            <a:spLocks/>
          </p:cNvSpPr>
          <p:nvPr/>
        </p:nvSpPr>
        <p:spPr>
          <a:xfrm>
            <a:off x="1398265" y="2912473"/>
            <a:ext cx="1115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fr-FR" sz="1600" b="1"/>
              <a:t>Intentions</a:t>
            </a:r>
            <a:endParaRPr lang="fr-FR" sz="1600"/>
          </a:p>
        </p:txBody>
      </p:sp>
      <p:sp>
        <p:nvSpPr>
          <p:cNvPr id="49" name="Google Shape;1048;p71">
            <a:extLst>
              <a:ext uri="{FF2B5EF4-FFF2-40B4-BE49-F238E27FC236}">
                <a16:creationId xmlns:a16="http://schemas.microsoft.com/office/drawing/2014/main" id="{CB71ED85-5E05-10BF-4039-E7F9E4AF557F}"/>
              </a:ext>
            </a:extLst>
          </p:cNvPr>
          <p:cNvSpPr txBox="1">
            <a:spLocks/>
          </p:cNvSpPr>
          <p:nvPr/>
        </p:nvSpPr>
        <p:spPr>
          <a:xfrm>
            <a:off x="2705877" y="2846616"/>
            <a:ext cx="4710094" cy="1348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400050">
              <a:spcAft>
                <a:spcPts val="1200"/>
              </a:spcAft>
              <a:buFont typeface="+mj-lt"/>
              <a:buAutoNum type="romanUcPeriod"/>
            </a:pPr>
            <a:r>
              <a:rPr lang="fr-FR" b="0" i="0">
                <a:solidFill>
                  <a:srgbClr val="1D212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Expliquer la puissance des intérêts composés</a:t>
            </a:r>
          </a:p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fr-FR">
                <a:solidFill>
                  <a:srgbClr val="1D21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Estimer la fortune à accumuler pour atteindre l’indépendance financière dans un pays donné</a:t>
            </a:r>
            <a:endParaRPr lang="fr-FR" b="0" i="0">
              <a:solidFill>
                <a:srgbClr val="1D2125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Graphique 7" descr="Mille contour">
            <a:extLst>
              <a:ext uri="{FF2B5EF4-FFF2-40B4-BE49-F238E27FC236}">
                <a16:creationId xmlns:a16="http://schemas.microsoft.com/office/drawing/2014/main" id="{3EDDB33C-1240-EF75-7BBA-13C79CCC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51" y="2929161"/>
            <a:ext cx="515324" cy="515324"/>
          </a:xfrm>
          <a:prstGeom prst="rect">
            <a:avLst/>
          </a:prstGeom>
        </p:spPr>
      </p:pic>
      <p:sp>
        <p:nvSpPr>
          <p:cNvPr id="2" name="Google Shape;1048;p71">
            <a:extLst>
              <a:ext uri="{FF2B5EF4-FFF2-40B4-BE49-F238E27FC236}">
                <a16:creationId xmlns:a16="http://schemas.microsoft.com/office/drawing/2014/main" id="{AC1C2C74-7CD5-B60F-716B-D02AAC075E8D}"/>
              </a:ext>
            </a:extLst>
          </p:cNvPr>
          <p:cNvSpPr txBox="1">
            <a:spLocks/>
          </p:cNvSpPr>
          <p:nvPr/>
        </p:nvSpPr>
        <p:spPr>
          <a:xfrm>
            <a:off x="2705877" y="1556084"/>
            <a:ext cx="4710094" cy="1348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400050">
              <a:spcAft>
                <a:spcPts val="1200"/>
              </a:spcAft>
              <a:buFont typeface="+mj-lt"/>
              <a:buAutoNum type="romanUcPeriod"/>
            </a:pPr>
            <a:r>
              <a:rPr lang="fr-FR" b="1" i="0">
                <a:solidFill>
                  <a:srgbClr val="1D212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Débutants en investissements</a:t>
            </a:r>
          </a:p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fr-FR">
                <a:solidFill>
                  <a:srgbClr val="1D21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Investisseurs confirmés voulant voyager</a:t>
            </a:r>
            <a:endParaRPr lang="fr-FR" b="0" i="0">
              <a:solidFill>
                <a:srgbClr val="1D2125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1178200" y="1599000"/>
            <a:ext cx="3579176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Dataset</a:t>
            </a:r>
          </a:p>
        </p:txBody>
      </p:sp>
      <p:sp>
        <p:nvSpPr>
          <p:cNvPr id="691" name="Google Shape;691;p57"/>
          <p:cNvSpPr txBox="1">
            <a:spLocks noGrp="1"/>
          </p:cNvSpPr>
          <p:nvPr>
            <p:ph type="subTitle" idx="1"/>
          </p:nvPr>
        </p:nvSpPr>
        <p:spPr>
          <a:xfrm>
            <a:off x="5148150" y="1240971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Cost of Living Index 2022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Kaggle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CH"/>
              <a:t>139 pays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CH"/>
              <a:t>Basé sur New York (100%)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CH"/>
              <a:t>Estimer à 5’500 $ / mois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265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Visualisations</a:t>
            </a: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1"/>
          </p:nvPr>
        </p:nvSpPr>
        <p:spPr>
          <a:xfrm>
            <a:off x="715998" y="1462597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fr-CH" err="1"/>
              <a:t>Stacked</a:t>
            </a:r>
            <a:r>
              <a:rPr lang="fr-CH"/>
              <a:t> bar</a:t>
            </a:r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24852B2-174F-5763-6BE3-07EC96E8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46" y="1287571"/>
            <a:ext cx="2743200" cy="3095897"/>
          </a:xfrm>
          <a:prstGeom prst="rect">
            <a:avLst/>
          </a:prstGeom>
        </p:spPr>
      </p:pic>
      <p:sp>
        <p:nvSpPr>
          <p:cNvPr id="12" name="Google Shape;1092;p73">
            <a:extLst>
              <a:ext uri="{FF2B5EF4-FFF2-40B4-BE49-F238E27FC236}">
                <a16:creationId xmlns:a16="http://schemas.microsoft.com/office/drawing/2014/main" id="{449C0C6E-F5C2-0019-6A9A-B2B1FB320D10}"/>
              </a:ext>
            </a:extLst>
          </p:cNvPr>
          <p:cNvSpPr txBox="1">
            <a:spLocks/>
          </p:cNvSpPr>
          <p:nvPr/>
        </p:nvSpPr>
        <p:spPr>
          <a:xfrm>
            <a:off x="714798" y="1989500"/>
            <a:ext cx="4669787" cy="233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600"/>
              </a:spcAft>
            </a:pPr>
            <a:r>
              <a:rPr lang="fr-CH"/>
              <a:t>Utilité :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/>
              <a:t>comparer des catégories de données et leurs évolutions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/>
              <a:t>S'apercevoir des parts d'un tout</a:t>
            </a:r>
          </a:p>
          <a:p>
            <a:pPr marL="0" indent="0" algn="l">
              <a:spcAft>
                <a:spcPts val="600"/>
              </a:spcAft>
            </a:pPr>
            <a:endParaRPr lang="fr-CH"/>
          </a:p>
          <a:p>
            <a:pPr marL="0" indent="0" algn="l">
              <a:spcAft>
                <a:spcPts val="600"/>
              </a:spcAft>
            </a:pPr>
            <a:r>
              <a:rPr lang="fr-CH"/>
              <a:t>Notre utilisation :</a:t>
            </a:r>
            <a:endParaRPr lang="fr-FR"/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/>
              <a:t>Par type de capital (investissement, intérêts)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/>
              <a:t>représenter l'évolution du capital au fil des années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Visualisations</a:t>
            </a: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1"/>
          </p:nvPr>
        </p:nvSpPr>
        <p:spPr>
          <a:xfrm>
            <a:off x="715998" y="1462597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fr-CH"/>
              <a:t>Pie chart</a:t>
            </a:r>
            <a:endParaRPr lang="fr-FR"/>
          </a:p>
        </p:txBody>
      </p:sp>
      <p:sp>
        <p:nvSpPr>
          <p:cNvPr id="12" name="Google Shape;1092;p73">
            <a:extLst>
              <a:ext uri="{FF2B5EF4-FFF2-40B4-BE49-F238E27FC236}">
                <a16:creationId xmlns:a16="http://schemas.microsoft.com/office/drawing/2014/main" id="{449C0C6E-F5C2-0019-6A9A-B2B1FB320D10}"/>
              </a:ext>
            </a:extLst>
          </p:cNvPr>
          <p:cNvSpPr txBox="1">
            <a:spLocks/>
          </p:cNvSpPr>
          <p:nvPr/>
        </p:nvSpPr>
        <p:spPr>
          <a:xfrm>
            <a:off x="714798" y="1989500"/>
            <a:ext cx="4911575" cy="4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600"/>
              </a:spcAft>
            </a:pPr>
            <a:r>
              <a:rPr lang="fr-CH"/>
              <a:t>Utilité :</a:t>
            </a:r>
            <a:endParaRPr lang="en-US"/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/>
              <a:t>Comparer les parts d'un tout</a:t>
            </a:r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/>
              <a:t>Pas d'évolution dans le temps</a:t>
            </a:r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/>
              <a:t>Sans nécessiter des comparaisons "fines"</a:t>
            </a:r>
          </a:p>
          <a:p>
            <a:pPr marL="0" indent="0" algn="l">
              <a:spcAft>
                <a:spcPts val="600"/>
              </a:spcAft>
            </a:pPr>
            <a:endParaRPr lang="fr-CH"/>
          </a:p>
          <a:p>
            <a:pPr marL="0" indent="0" algn="l">
              <a:spcAft>
                <a:spcPts val="600"/>
              </a:spcAft>
            </a:pPr>
            <a:r>
              <a:rPr lang="fr-CH"/>
              <a:t>Notre utilisation :</a:t>
            </a:r>
            <a:endParaRPr lang="fr-FR"/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/>
              <a:t>Connaître la répartition du capital pour une </a:t>
            </a:r>
            <a:br>
              <a:rPr lang="fr-CH"/>
            </a:br>
            <a:r>
              <a:rPr lang="fr-CH"/>
              <a:t>année donnée</a:t>
            </a:r>
          </a:p>
          <a:p>
            <a:pPr marL="0" indent="0" algn="l">
              <a:spcAft>
                <a:spcPts val="600"/>
              </a:spcAft>
            </a:pPr>
            <a:endParaRPr lang="fr-CH"/>
          </a:p>
          <a:p>
            <a:pPr marL="0" indent="0" algn="l">
              <a:spcAft>
                <a:spcPts val="600"/>
              </a:spcAft>
            </a:pPr>
            <a:endParaRPr lang="fr-CH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30579EE-27F5-AE89-2D5B-5FF216CA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02" y="825101"/>
            <a:ext cx="2407994" cy="34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Visualisations</a:t>
            </a: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1"/>
          </p:nvPr>
        </p:nvSpPr>
        <p:spPr>
          <a:xfrm>
            <a:off x="715998" y="1462597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fr-CH" err="1"/>
              <a:t>Choropleth</a:t>
            </a:r>
            <a:r>
              <a:rPr lang="fr-CH"/>
              <a:t> </a:t>
            </a:r>
            <a:r>
              <a:rPr lang="fr-CH" err="1"/>
              <a:t>map</a:t>
            </a:r>
            <a:endParaRPr lang="fr-FR" err="1"/>
          </a:p>
        </p:txBody>
      </p:sp>
      <p:sp>
        <p:nvSpPr>
          <p:cNvPr id="12" name="Google Shape;1092;p73">
            <a:extLst>
              <a:ext uri="{FF2B5EF4-FFF2-40B4-BE49-F238E27FC236}">
                <a16:creationId xmlns:a16="http://schemas.microsoft.com/office/drawing/2014/main" id="{449C0C6E-F5C2-0019-6A9A-B2B1FB320D10}"/>
              </a:ext>
            </a:extLst>
          </p:cNvPr>
          <p:cNvSpPr txBox="1">
            <a:spLocks/>
          </p:cNvSpPr>
          <p:nvPr/>
        </p:nvSpPr>
        <p:spPr>
          <a:xfrm>
            <a:off x="714798" y="1989500"/>
            <a:ext cx="4537902" cy="4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600"/>
              </a:spcAft>
            </a:pPr>
            <a:r>
              <a:rPr lang="fr-CH"/>
              <a:t>Utilité :</a:t>
            </a:r>
            <a:endParaRPr lang="en-US"/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/>
              <a:t>représenter la répartition géographique de données</a:t>
            </a:r>
            <a:endParaRPr lang="en-US"/>
          </a:p>
          <a:p>
            <a:pPr marL="0" indent="0" algn="l">
              <a:spcAft>
                <a:spcPts val="600"/>
              </a:spcAft>
            </a:pPr>
            <a:endParaRPr lang="fr-CH"/>
          </a:p>
          <a:p>
            <a:pPr marL="0" indent="0" algn="l">
              <a:spcAft>
                <a:spcPts val="600"/>
              </a:spcAft>
            </a:pPr>
            <a:r>
              <a:rPr lang="fr-CH"/>
              <a:t>Notre utilisation :</a:t>
            </a:r>
            <a:endParaRPr lang="fr-FR"/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/>
              <a:t>Visualiser les pays qui sont accessibles financièrement à une année choisie</a:t>
            </a:r>
          </a:p>
        </p:txBody>
      </p:sp>
      <p:pic>
        <p:nvPicPr>
          <p:cNvPr id="2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B4AC1036-3AA5-50D7-E691-CB24A382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46" y="844388"/>
            <a:ext cx="2743200" cy="35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63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154" y="540608"/>
            <a:ext cx="3037218" cy="303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936" y="545638"/>
            <a:ext cx="3037218" cy="303719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7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Personas</a:t>
            </a: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1"/>
          </p:nvPr>
        </p:nvSpPr>
        <p:spPr>
          <a:xfrm>
            <a:off x="1534782" y="3221059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/>
              <a:t>Serge Karamazov</a:t>
            </a:r>
            <a:endParaRPr/>
          </a:p>
        </p:txBody>
      </p:sp>
      <p:sp>
        <p:nvSpPr>
          <p:cNvPr id="1092" name="Google Shape;1092;p73"/>
          <p:cNvSpPr txBox="1">
            <a:spLocks noGrp="1"/>
          </p:cNvSpPr>
          <p:nvPr>
            <p:ph type="subTitle" idx="2"/>
          </p:nvPr>
        </p:nvSpPr>
        <p:spPr>
          <a:xfrm>
            <a:off x="1533582" y="3632563"/>
            <a:ext cx="2142000" cy="1017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/>
              <a:t>45 ans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/>
              <a:t>Postier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/>
              <a:t>Papa poule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93" name="Google Shape;1093;p73"/>
          <p:cNvSpPr txBox="1">
            <a:spLocks noGrp="1"/>
          </p:cNvSpPr>
          <p:nvPr>
            <p:ph type="subTitle" idx="3"/>
          </p:nvPr>
        </p:nvSpPr>
        <p:spPr>
          <a:xfrm>
            <a:off x="5379963" y="3216028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Odile Deray</a:t>
            </a:r>
            <a:endParaRPr/>
          </a:p>
        </p:txBody>
      </p:sp>
      <p:sp>
        <p:nvSpPr>
          <p:cNvPr id="1094" name="Google Shape;1094;p73"/>
          <p:cNvSpPr txBox="1">
            <a:spLocks noGrp="1"/>
          </p:cNvSpPr>
          <p:nvPr>
            <p:ph type="subTitle" idx="4"/>
          </p:nvPr>
        </p:nvSpPr>
        <p:spPr>
          <a:xfrm>
            <a:off x="5381913" y="3628240"/>
            <a:ext cx="2135700" cy="1017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/>
              <a:t>25 ans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/>
              <a:t>Ingénieure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/>
              <a:t>Célibataire</a:t>
            </a:r>
          </a:p>
        </p:txBody>
      </p:sp>
    </p:spTree>
    <p:extLst>
      <p:ext uri="{BB962C8B-B14F-4D97-AF65-F5344CB8AC3E}">
        <p14:creationId xmlns:p14="http://schemas.microsoft.com/office/powerpoint/2010/main" val="973249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89;p73">
            <a:extLst>
              <a:ext uri="{FF2B5EF4-FFF2-40B4-BE49-F238E27FC236}">
                <a16:creationId xmlns:a16="http://schemas.microsoft.com/office/drawing/2014/main" id="{94E70694-67D1-6EAB-2A4F-7301BEB5AB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660" y="-621448"/>
            <a:ext cx="3037218" cy="3037196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8"/>
          <p:cNvSpPr txBox="1">
            <a:spLocks noGrp="1"/>
          </p:cNvSpPr>
          <p:nvPr>
            <p:ph type="title"/>
          </p:nvPr>
        </p:nvSpPr>
        <p:spPr>
          <a:xfrm>
            <a:off x="716249" y="539496"/>
            <a:ext cx="3747515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Serge Karamazov</a:t>
            </a:r>
          </a:p>
        </p:txBody>
      </p:sp>
      <p:sp>
        <p:nvSpPr>
          <p:cNvPr id="936" name="Google Shape;936;p68"/>
          <p:cNvSpPr/>
          <p:nvPr/>
        </p:nvSpPr>
        <p:spPr>
          <a:xfrm>
            <a:off x="419589" y="1561006"/>
            <a:ext cx="194100" cy="19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68"/>
          <p:cNvSpPr/>
          <p:nvPr/>
        </p:nvSpPr>
        <p:spPr>
          <a:xfrm>
            <a:off x="419589" y="271394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8"/>
          <p:cNvSpPr txBox="1"/>
          <p:nvPr/>
        </p:nvSpPr>
        <p:spPr>
          <a:xfrm>
            <a:off x="730389" y="1434376"/>
            <a:ext cx="1880632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Argent à investir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0" name="Google Shape;940;p68"/>
          <p:cNvSpPr txBox="1">
            <a:spLocks noGrp="1"/>
          </p:cNvSpPr>
          <p:nvPr>
            <p:ph type="subTitle" idx="4294967295"/>
          </p:nvPr>
        </p:nvSpPr>
        <p:spPr>
          <a:xfrm>
            <a:off x="730389" y="1725325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La vie de famille ça coûte cher</a:t>
            </a:r>
            <a:endParaRPr sz="1400"/>
          </a:p>
        </p:txBody>
      </p:sp>
      <p:sp>
        <p:nvSpPr>
          <p:cNvPr id="941" name="Google Shape;941;p68"/>
          <p:cNvSpPr txBox="1"/>
          <p:nvPr/>
        </p:nvSpPr>
        <p:spPr>
          <a:xfrm>
            <a:off x="730387" y="2587179"/>
            <a:ext cx="2086387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Aversion au risque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2" name="Google Shape;942;p68"/>
          <p:cNvSpPr txBox="1">
            <a:spLocks noGrp="1"/>
          </p:cNvSpPr>
          <p:nvPr>
            <p:ph type="subTitle" idx="4294967295"/>
          </p:nvPr>
        </p:nvSpPr>
        <p:spPr>
          <a:xfrm>
            <a:off x="730389" y="2879337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La sécurité avant tout</a:t>
            </a:r>
            <a:endParaRPr sz="1400"/>
          </a:p>
        </p:txBody>
      </p:sp>
      <p:sp>
        <p:nvSpPr>
          <p:cNvPr id="943" name="Google Shape;943;p68"/>
          <p:cNvSpPr/>
          <p:nvPr/>
        </p:nvSpPr>
        <p:spPr>
          <a:xfrm>
            <a:off x="417200" y="3714890"/>
            <a:ext cx="194100" cy="19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68"/>
          <p:cNvSpPr txBox="1"/>
          <p:nvPr/>
        </p:nvSpPr>
        <p:spPr>
          <a:xfrm>
            <a:off x="728000" y="3588125"/>
            <a:ext cx="2632606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Durée d’invest.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5" name="Google Shape;945;p68"/>
          <p:cNvSpPr txBox="1">
            <a:spLocks noGrp="1"/>
          </p:cNvSpPr>
          <p:nvPr>
            <p:ph type="subTitle" idx="4294967295"/>
          </p:nvPr>
        </p:nvSpPr>
        <p:spPr>
          <a:xfrm>
            <a:off x="728000" y="3879108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1400"/>
              <a:t>C’est jamais trop tard pour commencer</a:t>
            </a:r>
            <a:endParaRPr sz="1400"/>
          </a:p>
        </p:txBody>
      </p:sp>
      <p:sp>
        <p:nvSpPr>
          <p:cNvPr id="948" name="Google Shape;948;p68"/>
          <p:cNvSpPr/>
          <p:nvPr/>
        </p:nvSpPr>
        <p:spPr>
          <a:xfrm>
            <a:off x="3014320" y="1622739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68"/>
          <p:cNvSpPr/>
          <p:nvPr/>
        </p:nvSpPr>
        <p:spPr>
          <a:xfrm>
            <a:off x="3014324" y="1622742"/>
            <a:ext cx="637260" cy="32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SemiBold"/>
                <a:ea typeface="Palanquin SemiBold"/>
                <a:cs typeface="Palanquin SemiBold"/>
                <a:sym typeface="Palanquin SemiBold"/>
              </a:rPr>
              <a:t>$350</a:t>
            </a:r>
            <a:endParaRPr/>
          </a:p>
        </p:txBody>
      </p:sp>
      <p:sp>
        <p:nvSpPr>
          <p:cNvPr id="950" name="Google Shape;950;p68"/>
          <p:cNvSpPr/>
          <p:nvPr/>
        </p:nvSpPr>
        <p:spPr>
          <a:xfrm>
            <a:off x="3014320" y="2781160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8"/>
          <p:cNvSpPr/>
          <p:nvPr/>
        </p:nvSpPr>
        <p:spPr>
          <a:xfrm>
            <a:off x="3014323" y="2781163"/>
            <a:ext cx="456787" cy="32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SemiBold"/>
                <a:ea typeface="Palanquin SemiBold"/>
                <a:cs typeface="Palanquin SemiBold"/>
                <a:sym typeface="Palanquin SemiBold"/>
              </a:rPr>
              <a:t>5%</a:t>
            </a:r>
            <a:endParaRPr lang="en"/>
          </a:p>
        </p:txBody>
      </p:sp>
      <p:sp>
        <p:nvSpPr>
          <p:cNvPr id="952" name="Google Shape;952;p68"/>
          <p:cNvSpPr/>
          <p:nvPr/>
        </p:nvSpPr>
        <p:spPr>
          <a:xfrm>
            <a:off x="3011931" y="3787866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8"/>
          <p:cNvSpPr/>
          <p:nvPr/>
        </p:nvSpPr>
        <p:spPr>
          <a:xfrm>
            <a:off x="3011931" y="3787866"/>
            <a:ext cx="1361548" cy="32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bg1"/>
                </a:solidFill>
                <a:latin typeface="Palanquin SemiBold"/>
                <a:cs typeface="Palanquin SemiBold"/>
                <a:sym typeface="Palanquin SemiBold"/>
              </a:rPr>
              <a:t>~ 45 ans</a:t>
            </a:r>
            <a:endParaRPr lang="en">
              <a:solidFill>
                <a:schemeClr val="bg1"/>
              </a:solidFill>
            </a:endParaRPr>
          </a:p>
        </p:txBody>
      </p:sp>
      <p:sp>
        <p:nvSpPr>
          <p:cNvPr id="954" name="Google Shape;954;p68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8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8"/>
          <p:cNvSpPr txBox="1">
            <a:spLocks noGrp="1"/>
          </p:cNvSpPr>
          <p:nvPr>
            <p:ph type="subTitle" idx="4294967295"/>
          </p:nvPr>
        </p:nvSpPr>
        <p:spPr>
          <a:xfrm>
            <a:off x="5581132" y="2093226"/>
            <a:ext cx="2900918" cy="137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fr-CH" sz="2000">
                <a:latin typeface="Palanquin SemiBold"/>
                <a:ea typeface="Palanquin SemiBold"/>
                <a:cs typeface="Palanquin SemiBold"/>
                <a:sym typeface="Palanquin SemiBold"/>
              </a:rPr>
              <a:t>Son objectif :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fr-CH" sz="2000" u="sng">
                <a:latin typeface="Palanquin SemiBold"/>
                <a:ea typeface="Palanquin SemiBold"/>
                <a:cs typeface="Palanquin SemiBold"/>
                <a:sym typeface="Palanquin SemiBold"/>
              </a:rPr>
              <a:t>Assurer l’avenir financier de ses enfants</a:t>
            </a:r>
          </a:p>
        </p:txBody>
      </p:sp>
      <p:pic>
        <p:nvPicPr>
          <p:cNvPr id="4" name="Google Shape;573;p52">
            <a:extLst>
              <a:ext uri="{FF2B5EF4-FFF2-40B4-BE49-F238E27FC236}">
                <a16:creationId xmlns:a16="http://schemas.microsoft.com/office/drawing/2014/main" id="{FC5EB82B-F825-DD11-9152-B1E5889713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40" t="11080" b="16403"/>
          <a:stretch/>
        </p:blipFill>
        <p:spPr>
          <a:xfrm>
            <a:off x="7115607" y="3493437"/>
            <a:ext cx="1942800" cy="1536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404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On-screen Show (16:9)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Investment Fund Company Profile by Slidesgo</vt:lpstr>
      <vt:lpstr>When to stop working ?</vt:lpstr>
      <vt:lpstr>Table des matières</vt:lpstr>
      <vt:lpstr>Objectifs</vt:lpstr>
      <vt:lpstr>Dataset</vt:lpstr>
      <vt:lpstr>Visualisations</vt:lpstr>
      <vt:lpstr>Visualisations</vt:lpstr>
      <vt:lpstr>Visualisations</vt:lpstr>
      <vt:lpstr>Personas</vt:lpstr>
      <vt:lpstr>Serge Karamazov</vt:lpstr>
      <vt:lpstr>Odile Deray</vt:lpstr>
      <vt:lpstr>Démonstration</vt:lpstr>
      <vt:lpstr>Critique des outils (Dash)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Fund </dc:title>
  <cp:revision>1</cp:revision>
  <dcterms:modified xsi:type="dcterms:W3CDTF">2022-12-22T11:20:15Z</dcterms:modified>
</cp:coreProperties>
</file>